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68" r:id="rId2"/>
    <p:sldId id="331" r:id="rId3"/>
    <p:sldId id="333" r:id="rId4"/>
    <p:sldId id="334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2" r:id="rId20"/>
    <p:sldId id="351" r:id="rId21"/>
    <p:sldId id="356" r:id="rId22"/>
    <p:sldId id="350" r:id="rId23"/>
    <p:sldId id="353" r:id="rId24"/>
    <p:sldId id="354" r:id="rId25"/>
    <p:sldId id="355" r:id="rId26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3300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0CEDF-760A-0740-BDDE-F0FD55ABB402}" v="384" dt="2023-04-30T11:47:16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/>
    <p:restoredTop sz="97094" autoAdjust="0"/>
  </p:normalViewPr>
  <p:slideViewPr>
    <p:cSldViewPr>
      <p:cViewPr>
        <p:scale>
          <a:sx n="149" d="100"/>
          <a:sy n="149" d="100"/>
        </p:scale>
        <p:origin x="1128" y="5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78" y="-84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蕭又瑜 HSIAO, YU-YU" userId="c5b0ba1c-d079-4945-ac8c-b522266d3b39" providerId="ADAL" clId="{C1D0CEDF-760A-0740-BDDE-F0FD55ABB402}"/>
    <pc:docChg chg="undo redo custSel addSld delSld modSld sldOrd">
      <pc:chgData name="蕭又瑜 HSIAO, YU-YU" userId="c5b0ba1c-d079-4945-ac8c-b522266d3b39" providerId="ADAL" clId="{C1D0CEDF-760A-0740-BDDE-F0FD55ABB402}" dt="2023-04-30T11:48:40.903" v="2744" actId="1076"/>
      <pc:docMkLst>
        <pc:docMk/>
      </pc:docMkLst>
      <pc:sldChg chg="modSp mod">
        <pc:chgData name="蕭又瑜 HSIAO, YU-YU" userId="c5b0ba1c-d079-4945-ac8c-b522266d3b39" providerId="ADAL" clId="{C1D0CEDF-760A-0740-BDDE-F0FD55ABB402}" dt="2023-04-30T10:11:32.444" v="72" actId="20577"/>
        <pc:sldMkLst>
          <pc:docMk/>
          <pc:sldMk cId="0" sldId="268"/>
        </pc:sldMkLst>
        <pc:spChg chg="mod">
          <ac:chgData name="蕭又瑜 HSIAO, YU-YU" userId="c5b0ba1c-d079-4945-ac8c-b522266d3b39" providerId="ADAL" clId="{C1D0CEDF-760A-0740-BDDE-F0FD55ABB402}" dt="2023-04-30T10:11:32.444" v="72" actId="20577"/>
          <ac:spMkLst>
            <pc:docMk/>
            <pc:sldMk cId="0" sldId="268"/>
            <ac:spMk id="38916" creationId="{53961025-BF8F-4126-B010-D0716DF18833}"/>
          </ac:spMkLst>
        </pc:spChg>
      </pc:sldChg>
      <pc:sldChg chg="del">
        <pc:chgData name="蕭又瑜 HSIAO, YU-YU" userId="c5b0ba1c-d079-4945-ac8c-b522266d3b39" providerId="ADAL" clId="{C1D0CEDF-760A-0740-BDDE-F0FD55ABB402}" dt="2023-04-30T10:10:46.575" v="17" actId="2696"/>
        <pc:sldMkLst>
          <pc:docMk/>
          <pc:sldMk cId="0" sldId="280"/>
        </pc:sldMkLst>
      </pc:sldChg>
      <pc:sldChg chg="del">
        <pc:chgData name="蕭又瑜 HSIAO, YU-YU" userId="c5b0ba1c-d079-4945-ac8c-b522266d3b39" providerId="ADAL" clId="{C1D0CEDF-760A-0740-BDDE-F0FD55ABB402}" dt="2023-04-30T10:10:46.586" v="18" actId="2696"/>
        <pc:sldMkLst>
          <pc:docMk/>
          <pc:sldMk cId="1210215264" sldId="330"/>
        </pc:sldMkLst>
      </pc:sldChg>
      <pc:sldChg chg="addSp delSp modSp mod">
        <pc:chgData name="蕭又瑜 HSIAO, YU-YU" userId="c5b0ba1c-d079-4945-ac8c-b522266d3b39" providerId="ADAL" clId="{C1D0CEDF-760A-0740-BDDE-F0FD55ABB402}" dt="2023-04-30T11:12:39.681" v="1136" actId="1076"/>
        <pc:sldMkLst>
          <pc:docMk/>
          <pc:sldMk cId="3201095800" sldId="331"/>
        </pc:sldMkLst>
        <pc:spChg chg="mod">
          <ac:chgData name="蕭又瑜 HSIAO, YU-YU" userId="c5b0ba1c-d079-4945-ac8c-b522266d3b39" providerId="ADAL" clId="{C1D0CEDF-760A-0740-BDDE-F0FD55ABB402}" dt="2023-04-30T10:12:01.265" v="90" actId="20577"/>
          <ac:spMkLst>
            <pc:docMk/>
            <pc:sldMk cId="3201095800" sldId="331"/>
            <ac:spMk id="2" creationId="{295CBF24-99BF-F490-8076-74BFA3446C9A}"/>
          </ac:spMkLst>
        </pc:spChg>
        <pc:spChg chg="del mod">
          <ac:chgData name="蕭又瑜 HSIAO, YU-YU" userId="c5b0ba1c-d079-4945-ac8c-b522266d3b39" providerId="ADAL" clId="{C1D0CEDF-760A-0740-BDDE-F0FD55ABB402}" dt="2023-04-30T10:12:37.223" v="91"/>
          <ac:spMkLst>
            <pc:docMk/>
            <pc:sldMk cId="3201095800" sldId="331"/>
            <ac:spMk id="3" creationId="{F74F1ADB-754A-F0CE-0FC2-ADD8B5B50EB9}"/>
          </ac:spMkLst>
        </pc:spChg>
        <pc:spChg chg="add del mod">
          <ac:chgData name="蕭又瑜 HSIAO, YU-YU" userId="c5b0ba1c-d079-4945-ac8c-b522266d3b39" providerId="ADAL" clId="{C1D0CEDF-760A-0740-BDDE-F0FD55ABB402}" dt="2023-04-30T10:12:44.928" v="95"/>
          <ac:spMkLst>
            <pc:docMk/>
            <pc:sldMk cId="3201095800" sldId="331"/>
            <ac:spMk id="5" creationId="{5FB596D3-7C15-1EDA-AA41-EC8D6B553383}"/>
          </ac:spMkLst>
        </pc:spChg>
        <pc:spChg chg="add del mod">
          <ac:chgData name="蕭又瑜 HSIAO, YU-YU" userId="c5b0ba1c-d079-4945-ac8c-b522266d3b39" providerId="ADAL" clId="{C1D0CEDF-760A-0740-BDDE-F0FD55ABB402}" dt="2023-04-30T10:12:56.499" v="98"/>
          <ac:spMkLst>
            <pc:docMk/>
            <pc:sldMk cId="3201095800" sldId="331"/>
            <ac:spMk id="8" creationId="{2A81C2F4-373C-FA88-F94E-EAE8ACB0956A}"/>
          </ac:spMkLst>
        </pc:spChg>
        <pc:spChg chg="add mod">
          <ac:chgData name="蕭又瑜 HSIAO, YU-YU" userId="c5b0ba1c-d079-4945-ac8c-b522266d3b39" providerId="ADAL" clId="{C1D0CEDF-760A-0740-BDDE-F0FD55ABB402}" dt="2023-04-30T10:13:24.639" v="103" actId="14100"/>
          <ac:spMkLst>
            <pc:docMk/>
            <pc:sldMk cId="3201095800" sldId="331"/>
            <ac:spMk id="10" creationId="{328CAE61-C3CA-AEFB-0996-7BA2C625E2E2}"/>
          </ac:spMkLst>
        </pc:spChg>
        <pc:picChg chg="add del mod">
          <ac:chgData name="蕭又瑜 HSIAO, YU-YU" userId="c5b0ba1c-d079-4945-ac8c-b522266d3b39" providerId="ADAL" clId="{C1D0CEDF-760A-0740-BDDE-F0FD55ABB402}" dt="2023-04-30T10:12:55.143" v="97" actId="21"/>
          <ac:picMkLst>
            <pc:docMk/>
            <pc:sldMk cId="3201095800" sldId="331"/>
            <ac:picMk id="7" creationId="{DF0C3BD9-1935-E515-ED51-6574BB2154DF}"/>
          </ac:picMkLst>
        </pc:picChg>
        <pc:picChg chg="add mod">
          <ac:chgData name="蕭又瑜 HSIAO, YU-YU" userId="c5b0ba1c-d079-4945-ac8c-b522266d3b39" providerId="ADAL" clId="{C1D0CEDF-760A-0740-BDDE-F0FD55ABB402}" dt="2023-04-30T10:12:56.499" v="98"/>
          <ac:picMkLst>
            <pc:docMk/>
            <pc:sldMk cId="3201095800" sldId="331"/>
            <ac:picMk id="9" creationId="{442BF7A7-03B6-B156-48D8-5C1216CCF399}"/>
          </ac:picMkLst>
        </pc:picChg>
        <pc:picChg chg="add mod">
          <ac:chgData name="蕭又瑜 HSIAO, YU-YU" userId="c5b0ba1c-d079-4945-ac8c-b522266d3b39" providerId="ADAL" clId="{C1D0CEDF-760A-0740-BDDE-F0FD55ABB402}" dt="2023-04-30T11:12:39.681" v="1136" actId="1076"/>
          <ac:picMkLst>
            <pc:docMk/>
            <pc:sldMk cId="3201095800" sldId="331"/>
            <ac:picMk id="12" creationId="{B2A962FE-FA2C-1302-3D9C-25A0314D0028}"/>
          </ac:picMkLst>
        </pc:picChg>
      </pc:sldChg>
      <pc:sldChg chg="del">
        <pc:chgData name="蕭又瑜 HSIAO, YU-YU" userId="c5b0ba1c-d079-4945-ac8c-b522266d3b39" providerId="ADAL" clId="{C1D0CEDF-760A-0740-BDDE-F0FD55ABB402}" dt="2023-04-30T10:14:10.778" v="107" actId="2696"/>
        <pc:sldMkLst>
          <pc:docMk/>
          <pc:sldMk cId="3303710676" sldId="332"/>
        </pc:sldMkLst>
      </pc:sldChg>
      <pc:sldChg chg="addSp delSp modSp new mod setBg">
        <pc:chgData name="蕭又瑜 HSIAO, YU-YU" userId="c5b0ba1c-d079-4945-ac8c-b522266d3b39" providerId="ADAL" clId="{C1D0CEDF-760A-0740-BDDE-F0FD55ABB402}" dt="2023-04-30T11:12:47.942" v="1138" actId="1076"/>
        <pc:sldMkLst>
          <pc:docMk/>
          <pc:sldMk cId="1491926639" sldId="333"/>
        </pc:sldMkLst>
        <pc:spChg chg="add del mod">
          <ac:chgData name="蕭又瑜 HSIAO, YU-YU" userId="c5b0ba1c-d079-4945-ac8c-b522266d3b39" providerId="ADAL" clId="{C1D0CEDF-760A-0740-BDDE-F0FD55ABB402}" dt="2023-04-30T10:14:47.124" v="121"/>
          <ac:spMkLst>
            <pc:docMk/>
            <pc:sldMk cId="1491926639" sldId="333"/>
            <ac:spMk id="2" creationId="{DDEDE173-38CA-D03F-1BF7-18DA90CFBD7C}"/>
          </ac:spMkLst>
        </pc:spChg>
        <pc:spChg chg="add del mod">
          <ac:chgData name="蕭又瑜 HSIAO, YU-YU" userId="c5b0ba1c-d079-4945-ac8c-b522266d3b39" providerId="ADAL" clId="{C1D0CEDF-760A-0740-BDDE-F0FD55ABB402}" dt="2023-04-30T10:14:29.891" v="118"/>
          <ac:spMkLst>
            <pc:docMk/>
            <pc:sldMk cId="1491926639" sldId="333"/>
            <ac:spMk id="3" creationId="{C66F1B50-743E-C659-9799-B6F5C4BBAD61}"/>
          </ac:spMkLst>
        </pc:spChg>
        <pc:spChg chg="mod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4" creationId="{C4FBBDFA-CE47-25E8-A326-8EB7F8CD3C42}"/>
          </ac:spMkLst>
        </pc:spChg>
        <pc:spChg chg="add mod">
          <ac:chgData name="蕭又瑜 HSIAO, YU-YU" userId="c5b0ba1c-d079-4945-ac8c-b522266d3b39" providerId="ADAL" clId="{C1D0CEDF-760A-0740-BDDE-F0FD55ABB402}" dt="2023-04-30T10:16:01.524" v="138"/>
          <ac:spMkLst>
            <pc:docMk/>
            <pc:sldMk cId="1491926639" sldId="333"/>
            <ac:spMk id="9" creationId="{F6C2D033-6046-0E34-AC53-E68FEBEF030E}"/>
          </ac:spMkLst>
        </pc:spChg>
        <pc:spChg chg="add del mod">
          <ac:chgData name="蕭又瑜 HSIAO, YU-YU" userId="c5b0ba1c-d079-4945-ac8c-b522266d3b39" providerId="ADAL" clId="{C1D0CEDF-760A-0740-BDDE-F0FD55ABB402}" dt="2023-04-30T10:16:15.078" v="140"/>
          <ac:spMkLst>
            <pc:docMk/>
            <pc:sldMk cId="1491926639" sldId="333"/>
            <ac:spMk id="10" creationId="{5F37AF7E-90B7-2895-85F5-DAA1EEF9D0EE}"/>
          </ac:spMkLst>
        </pc:spChg>
        <pc:spChg chg="add del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11" creationId="{F3060C83-F051-4F0E-ABAD-AA0DFC48B218}"/>
          </ac:spMkLst>
        </pc:spChg>
        <pc:spChg chg="add del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13" creationId="{83C98ABE-055B-441F-B07E-44F97F083C39}"/>
          </ac:spMkLst>
        </pc:spChg>
        <pc:spChg chg="add del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15" creationId="{29FDB030-9B49-4CED-8CCD-4D99382388AC}"/>
          </ac:spMkLst>
        </pc:spChg>
        <pc:spChg chg="add del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17" creationId="{3783CA14-24A1-485C-8B30-D6A5D87987AD}"/>
          </ac:spMkLst>
        </pc:spChg>
        <pc:spChg chg="add del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19" creationId="{9A97C86A-04D6-40F7-AE84-31AB43E6A846}"/>
          </ac:spMkLst>
        </pc:spChg>
        <pc:spChg chg="add del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21" creationId="{FF9F2414-84E8-453E-B1F3-389FDE8192D9}"/>
          </ac:spMkLst>
        </pc:spChg>
        <pc:spChg chg="add del">
          <ac:chgData name="蕭又瑜 HSIAO, YU-YU" userId="c5b0ba1c-d079-4945-ac8c-b522266d3b39" providerId="ADAL" clId="{C1D0CEDF-760A-0740-BDDE-F0FD55ABB402}" dt="2023-04-30T10:14:25.830" v="116"/>
          <ac:spMkLst>
            <pc:docMk/>
            <pc:sldMk cId="1491926639" sldId="333"/>
            <ac:spMk id="23" creationId="{3ECA69A1-7536-43AC-85EF-C7106179F5ED}"/>
          </ac:spMkLst>
        </pc:spChg>
        <pc:picChg chg="add del mod ord">
          <ac:chgData name="蕭又瑜 HSIAO, YU-YU" userId="c5b0ba1c-d079-4945-ac8c-b522266d3b39" providerId="ADAL" clId="{C1D0CEDF-760A-0740-BDDE-F0FD55ABB402}" dt="2023-04-30T10:14:26.704" v="117"/>
          <ac:picMkLst>
            <pc:docMk/>
            <pc:sldMk cId="1491926639" sldId="333"/>
            <ac:picMk id="6" creationId="{CC9FD91D-0A87-0340-95F0-F115675DD64F}"/>
          </ac:picMkLst>
        </pc:picChg>
        <pc:picChg chg="add mod">
          <ac:chgData name="蕭又瑜 HSIAO, YU-YU" userId="c5b0ba1c-d079-4945-ac8c-b522266d3b39" providerId="ADAL" clId="{C1D0CEDF-760A-0740-BDDE-F0FD55ABB402}" dt="2023-04-30T10:14:31.501" v="119" actId="27614"/>
          <ac:picMkLst>
            <pc:docMk/>
            <pc:sldMk cId="1491926639" sldId="333"/>
            <ac:picMk id="8" creationId="{94A8C1E5-7ABE-0EA6-3098-4E5EDDE96123}"/>
          </ac:picMkLst>
        </pc:picChg>
        <pc:picChg chg="add mod">
          <ac:chgData name="蕭又瑜 HSIAO, YU-YU" userId="c5b0ba1c-d079-4945-ac8c-b522266d3b39" providerId="ADAL" clId="{C1D0CEDF-760A-0740-BDDE-F0FD55ABB402}" dt="2023-04-30T11:12:47.942" v="1138" actId="1076"/>
          <ac:picMkLst>
            <pc:docMk/>
            <pc:sldMk cId="1491926639" sldId="333"/>
            <ac:picMk id="12" creationId="{9ED92F8A-BC09-4A99-2AA9-F9FAAD7A69EF}"/>
          </ac:picMkLst>
        </pc:picChg>
      </pc:sldChg>
      <pc:sldChg chg="addSp delSp modSp add mod">
        <pc:chgData name="蕭又瑜 HSIAO, YU-YU" userId="c5b0ba1c-d079-4945-ac8c-b522266d3b39" providerId="ADAL" clId="{C1D0CEDF-760A-0740-BDDE-F0FD55ABB402}" dt="2023-04-30T11:13:38.262" v="1148" actId="1076"/>
        <pc:sldMkLst>
          <pc:docMk/>
          <pc:sldMk cId="1798834049" sldId="334"/>
        </pc:sldMkLst>
        <pc:spChg chg="add del mod">
          <ac:chgData name="蕭又瑜 HSIAO, YU-YU" userId="c5b0ba1c-d079-4945-ac8c-b522266d3b39" providerId="ADAL" clId="{C1D0CEDF-760A-0740-BDDE-F0FD55ABB402}" dt="2023-04-30T10:15:08.742" v="124"/>
          <ac:spMkLst>
            <pc:docMk/>
            <pc:sldMk cId="1798834049" sldId="334"/>
            <ac:spMk id="3" creationId="{03AAAAA7-372E-656F-7CC8-462C0240CF85}"/>
          </ac:spMkLst>
        </pc:spChg>
        <pc:spChg chg="add mod">
          <ac:chgData name="蕭又瑜 HSIAO, YU-YU" userId="c5b0ba1c-d079-4945-ac8c-b522266d3b39" providerId="ADAL" clId="{C1D0CEDF-760A-0740-BDDE-F0FD55ABB402}" dt="2023-04-30T10:15:28.159" v="128" actId="14100"/>
          <ac:spMkLst>
            <pc:docMk/>
            <pc:sldMk cId="1798834049" sldId="334"/>
            <ac:spMk id="7" creationId="{99534C66-AF7B-60EF-D618-53F9B5D9DEDE}"/>
          </ac:spMkLst>
        </pc:spChg>
        <pc:spChg chg="add mod">
          <ac:chgData name="蕭又瑜 HSIAO, YU-YU" userId="c5b0ba1c-d079-4945-ac8c-b522266d3b39" providerId="ADAL" clId="{C1D0CEDF-760A-0740-BDDE-F0FD55ABB402}" dt="2023-04-30T10:15:57.015" v="137" actId="14100"/>
          <ac:spMkLst>
            <pc:docMk/>
            <pc:sldMk cId="1798834049" sldId="334"/>
            <ac:spMk id="9" creationId="{885CB767-971F-2898-C00D-BB56ECAC970D}"/>
          </ac:spMkLst>
        </pc:spChg>
        <pc:picChg chg="add mod">
          <ac:chgData name="蕭又瑜 HSIAO, YU-YU" userId="c5b0ba1c-d079-4945-ac8c-b522266d3b39" providerId="ADAL" clId="{C1D0CEDF-760A-0740-BDDE-F0FD55ABB402}" dt="2023-04-30T10:15:34.606" v="131" actId="1076"/>
          <ac:picMkLst>
            <pc:docMk/>
            <pc:sldMk cId="1798834049" sldId="334"/>
            <ac:picMk id="6" creationId="{49CCB43C-C4D9-613D-69B6-3E7FEADBE008}"/>
          </ac:picMkLst>
        </pc:picChg>
        <pc:picChg chg="del">
          <ac:chgData name="蕭又瑜 HSIAO, YU-YU" userId="c5b0ba1c-d079-4945-ac8c-b522266d3b39" providerId="ADAL" clId="{C1D0CEDF-760A-0740-BDDE-F0FD55ABB402}" dt="2023-04-30T10:15:06.841" v="123" actId="478"/>
          <ac:picMkLst>
            <pc:docMk/>
            <pc:sldMk cId="1798834049" sldId="334"/>
            <ac:picMk id="8" creationId="{94A8C1E5-7ABE-0EA6-3098-4E5EDDE96123}"/>
          </ac:picMkLst>
        </pc:picChg>
        <pc:picChg chg="add mod">
          <ac:chgData name="蕭又瑜 HSIAO, YU-YU" userId="c5b0ba1c-d079-4945-ac8c-b522266d3b39" providerId="ADAL" clId="{C1D0CEDF-760A-0740-BDDE-F0FD55ABB402}" dt="2023-04-30T11:12:55.934" v="1141" actId="1076"/>
          <ac:picMkLst>
            <pc:docMk/>
            <pc:sldMk cId="1798834049" sldId="334"/>
            <ac:picMk id="10" creationId="{885BEA6A-186F-4096-86F8-49C7A111F5E8}"/>
          </ac:picMkLst>
        </pc:picChg>
        <pc:picChg chg="add mod">
          <ac:chgData name="蕭又瑜 HSIAO, YU-YU" userId="c5b0ba1c-d079-4945-ac8c-b522266d3b39" providerId="ADAL" clId="{C1D0CEDF-760A-0740-BDDE-F0FD55ABB402}" dt="2023-04-30T11:13:38.262" v="1148" actId="1076"/>
          <ac:picMkLst>
            <pc:docMk/>
            <pc:sldMk cId="1798834049" sldId="334"/>
            <ac:picMk id="12" creationId="{5C1E8409-D050-4AFA-9A77-37BE1E52570B}"/>
          </ac:picMkLst>
        </pc:picChg>
      </pc:sldChg>
      <pc:sldChg chg="addSp delSp modSp add mod">
        <pc:chgData name="蕭又瑜 HSIAO, YU-YU" userId="c5b0ba1c-d079-4945-ac8c-b522266d3b39" providerId="ADAL" clId="{C1D0CEDF-760A-0740-BDDE-F0FD55ABB402}" dt="2023-04-30T11:24:33.739" v="1294" actId="207"/>
        <pc:sldMkLst>
          <pc:docMk/>
          <pc:sldMk cId="1444786822" sldId="335"/>
        </pc:sldMkLst>
        <pc:spChg chg="add del mod">
          <ac:chgData name="蕭又瑜 HSIAO, YU-YU" userId="c5b0ba1c-d079-4945-ac8c-b522266d3b39" providerId="ADAL" clId="{C1D0CEDF-760A-0740-BDDE-F0FD55ABB402}" dt="2023-04-30T10:16:29.089" v="143"/>
          <ac:spMkLst>
            <pc:docMk/>
            <pc:sldMk cId="1444786822" sldId="335"/>
            <ac:spMk id="3" creationId="{7BE92C65-8B50-7EBD-B752-429F82492037}"/>
          </ac:spMkLst>
        </pc:spChg>
        <pc:spChg chg="mod">
          <ac:chgData name="蕭又瑜 HSIAO, YU-YU" userId="c5b0ba1c-d079-4945-ac8c-b522266d3b39" providerId="ADAL" clId="{C1D0CEDF-760A-0740-BDDE-F0FD55ABB402}" dt="2023-04-30T10:16:45.942" v="148" actId="14100"/>
          <ac:spMkLst>
            <pc:docMk/>
            <pc:sldMk cId="1444786822" sldId="335"/>
            <ac:spMk id="7" creationId="{99534C66-AF7B-60EF-D618-53F9B5D9DEDE}"/>
          </ac:spMkLst>
        </pc:spChg>
        <pc:spChg chg="add mod">
          <ac:chgData name="蕭又瑜 HSIAO, YU-YU" userId="c5b0ba1c-d079-4945-ac8c-b522266d3b39" providerId="ADAL" clId="{C1D0CEDF-760A-0740-BDDE-F0FD55ABB402}" dt="2023-04-30T10:17:04.413" v="152" actId="14100"/>
          <ac:spMkLst>
            <pc:docMk/>
            <pc:sldMk cId="1444786822" sldId="335"/>
            <ac:spMk id="10" creationId="{2A9228F6-7E17-23F2-05F5-11FCBC5A68F1}"/>
          </ac:spMkLst>
        </pc:spChg>
        <pc:spChg chg="add mod">
          <ac:chgData name="蕭又瑜 HSIAO, YU-YU" userId="c5b0ba1c-d079-4945-ac8c-b522266d3b39" providerId="ADAL" clId="{C1D0CEDF-760A-0740-BDDE-F0FD55ABB402}" dt="2023-04-30T11:24:33.739" v="1294" actId="207"/>
          <ac:spMkLst>
            <pc:docMk/>
            <pc:sldMk cId="1444786822" sldId="335"/>
            <ac:spMk id="15" creationId="{A381004A-87C7-BDAF-BFB2-6C029B0DAEDE}"/>
          </ac:spMkLst>
        </pc:spChg>
        <pc:picChg chg="del">
          <ac:chgData name="蕭又瑜 HSIAO, YU-YU" userId="c5b0ba1c-d079-4945-ac8c-b522266d3b39" providerId="ADAL" clId="{C1D0CEDF-760A-0740-BDDE-F0FD55ABB402}" dt="2023-04-30T10:16:26.519" v="142" actId="478"/>
          <ac:picMkLst>
            <pc:docMk/>
            <pc:sldMk cId="1444786822" sldId="335"/>
            <ac:picMk id="6" creationId="{49CCB43C-C4D9-613D-69B6-3E7FEADBE008}"/>
          </ac:picMkLst>
        </pc:picChg>
        <pc:picChg chg="add mod">
          <ac:chgData name="蕭又瑜 HSIAO, YU-YU" userId="c5b0ba1c-d079-4945-ac8c-b522266d3b39" providerId="ADAL" clId="{C1D0CEDF-760A-0740-BDDE-F0FD55ABB402}" dt="2023-04-30T10:16:35.464" v="146" actId="167"/>
          <ac:picMkLst>
            <pc:docMk/>
            <pc:sldMk cId="1444786822" sldId="335"/>
            <ac:picMk id="8" creationId="{DDC315DA-6E76-D025-FC26-A8BD7659269D}"/>
          </ac:picMkLst>
        </pc:picChg>
        <pc:picChg chg="add mod">
          <ac:chgData name="蕭又瑜 HSIAO, YU-YU" userId="c5b0ba1c-d079-4945-ac8c-b522266d3b39" providerId="ADAL" clId="{C1D0CEDF-760A-0740-BDDE-F0FD55ABB402}" dt="2023-04-30T11:14:21.784" v="1150" actId="1076"/>
          <ac:picMkLst>
            <pc:docMk/>
            <pc:sldMk cId="1444786822" sldId="335"/>
            <ac:picMk id="11" creationId="{3DAD480D-3230-CBAA-3F07-7085C1CEEBBC}"/>
          </ac:picMkLst>
        </pc:picChg>
        <pc:picChg chg="add mod">
          <ac:chgData name="蕭又瑜 HSIAO, YU-YU" userId="c5b0ba1c-d079-4945-ac8c-b522266d3b39" providerId="ADAL" clId="{C1D0CEDF-760A-0740-BDDE-F0FD55ABB402}" dt="2023-04-30T11:14:30.214" v="1152" actId="1076"/>
          <ac:picMkLst>
            <pc:docMk/>
            <pc:sldMk cId="1444786822" sldId="335"/>
            <ac:picMk id="12" creationId="{090C6073-0F57-4166-DAFB-CD1D563E36B7}"/>
          </ac:picMkLst>
        </pc:picChg>
        <pc:picChg chg="add mod">
          <ac:chgData name="蕭又瑜 HSIAO, YU-YU" userId="c5b0ba1c-d079-4945-ac8c-b522266d3b39" providerId="ADAL" clId="{C1D0CEDF-760A-0740-BDDE-F0FD55ABB402}" dt="2023-04-30T11:15:16.632" v="1157" actId="1076"/>
          <ac:picMkLst>
            <pc:docMk/>
            <pc:sldMk cId="1444786822" sldId="335"/>
            <ac:picMk id="14" creationId="{14381A85-37C7-A8B3-ECA2-A39AD5874C95}"/>
          </ac:picMkLst>
        </pc:picChg>
      </pc:sldChg>
      <pc:sldChg chg="addSp delSp modSp add mod">
        <pc:chgData name="蕭又瑜 HSIAO, YU-YU" userId="c5b0ba1c-d079-4945-ac8c-b522266d3b39" providerId="ADAL" clId="{C1D0CEDF-760A-0740-BDDE-F0FD55ABB402}" dt="2023-04-30T11:15:25.387" v="1159" actId="1076"/>
        <pc:sldMkLst>
          <pc:docMk/>
          <pc:sldMk cId="2955837837" sldId="336"/>
        </pc:sldMkLst>
        <pc:spChg chg="add del mod">
          <ac:chgData name="蕭又瑜 HSIAO, YU-YU" userId="c5b0ba1c-d079-4945-ac8c-b522266d3b39" providerId="ADAL" clId="{C1D0CEDF-760A-0740-BDDE-F0FD55ABB402}" dt="2023-04-30T10:17:15.584" v="155"/>
          <ac:spMkLst>
            <pc:docMk/>
            <pc:sldMk cId="2955837837" sldId="336"/>
            <ac:spMk id="3" creationId="{71828060-B8D6-769F-CBAB-6DE53A78A1A5}"/>
          </ac:spMkLst>
        </pc:spChg>
        <pc:spChg chg="del">
          <ac:chgData name="蕭又瑜 HSIAO, YU-YU" userId="c5b0ba1c-d079-4945-ac8c-b522266d3b39" providerId="ADAL" clId="{C1D0CEDF-760A-0740-BDDE-F0FD55ABB402}" dt="2023-04-30T10:17:41.059" v="176" actId="478"/>
          <ac:spMkLst>
            <pc:docMk/>
            <pc:sldMk cId="2955837837" sldId="336"/>
            <ac:spMk id="7" creationId="{99534C66-AF7B-60EF-D618-53F9B5D9DEDE}"/>
          </ac:spMkLst>
        </pc:spChg>
        <pc:spChg chg="mod">
          <ac:chgData name="蕭又瑜 HSIAO, YU-YU" userId="c5b0ba1c-d079-4945-ac8c-b522266d3b39" providerId="ADAL" clId="{C1D0CEDF-760A-0740-BDDE-F0FD55ABB402}" dt="2023-04-30T10:17:34.842" v="174" actId="1038"/>
          <ac:spMkLst>
            <pc:docMk/>
            <pc:sldMk cId="2955837837" sldId="336"/>
            <ac:spMk id="9" creationId="{885CB767-971F-2898-C00D-BB56ECAC970D}"/>
          </ac:spMkLst>
        </pc:spChg>
        <pc:spChg chg="del">
          <ac:chgData name="蕭又瑜 HSIAO, YU-YU" userId="c5b0ba1c-d079-4945-ac8c-b522266d3b39" providerId="ADAL" clId="{C1D0CEDF-760A-0740-BDDE-F0FD55ABB402}" dt="2023-04-30T10:17:38.606" v="175" actId="478"/>
          <ac:spMkLst>
            <pc:docMk/>
            <pc:sldMk cId="2955837837" sldId="336"/>
            <ac:spMk id="10" creationId="{2A9228F6-7E17-23F2-05F5-11FCBC5A68F1}"/>
          </ac:spMkLst>
        </pc:spChg>
        <pc:picChg chg="add mod">
          <ac:chgData name="蕭又瑜 HSIAO, YU-YU" userId="c5b0ba1c-d079-4945-ac8c-b522266d3b39" providerId="ADAL" clId="{C1D0CEDF-760A-0740-BDDE-F0FD55ABB402}" dt="2023-04-30T10:17:29.373" v="158" actId="167"/>
          <ac:picMkLst>
            <pc:docMk/>
            <pc:sldMk cId="2955837837" sldId="336"/>
            <ac:picMk id="6" creationId="{B7D39C9D-C800-2CED-0881-45F40EE72923}"/>
          </ac:picMkLst>
        </pc:picChg>
        <pc:picChg chg="del">
          <ac:chgData name="蕭又瑜 HSIAO, YU-YU" userId="c5b0ba1c-d079-4945-ac8c-b522266d3b39" providerId="ADAL" clId="{C1D0CEDF-760A-0740-BDDE-F0FD55ABB402}" dt="2023-04-30T10:17:13.546" v="154" actId="478"/>
          <ac:picMkLst>
            <pc:docMk/>
            <pc:sldMk cId="2955837837" sldId="336"/>
            <ac:picMk id="8" creationId="{DDC315DA-6E76-D025-FC26-A8BD7659269D}"/>
          </ac:picMkLst>
        </pc:picChg>
        <pc:picChg chg="add mod">
          <ac:chgData name="蕭又瑜 HSIAO, YU-YU" userId="c5b0ba1c-d079-4945-ac8c-b522266d3b39" providerId="ADAL" clId="{C1D0CEDF-760A-0740-BDDE-F0FD55ABB402}" dt="2023-04-30T11:15:25.387" v="1159" actId="1076"/>
          <ac:picMkLst>
            <pc:docMk/>
            <pc:sldMk cId="2955837837" sldId="336"/>
            <ac:picMk id="11" creationId="{A20A6021-7C86-2956-6A08-7643FBF805B7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15:57.376" v="1165" actId="1076"/>
        <pc:sldMkLst>
          <pc:docMk/>
          <pc:sldMk cId="481839947" sldId="337"/>
        </pc:sldMkLst>
        <pc:spChg chg="mod">
          <ac:chgData name="蕭又瑜 HSIAO, YU-YU" userId="c5b0ba1c-d079-4945-ac8c-b522266d3b39" providerId="ADAL" clId="{C1D0CEDF-760A-0740-BDDE-F0FD55ABB402}" dt="2023-04-30T10:18:01.834" v="206" actId="20577"/>
          <ac:spMkLst>
            <pc:docMk/>
            <pc:sldMk cId="481839947" sldId="337"/>
            <ac:spMk id="2" creationId="{333EE08C-54CE-322D-B4C0-8284548C45BB}"/>
          </ac:spMkLst>
        </pc:spChg>
        <pc:spChg chg="del">
          <ac:chgData name="蕭又瑜 HSIAO, YU-YU" userId="c5b0ba1c-d079-4945-ac8c-b522266d3b39" providerId="ADAL" clId="{C1D0CEDF-760A-0740-BDDE-F0FD55ABB402}" dt="2023-04-30T10:18:05.954" v="207"/>
          <ac:spMkLst>
            <pc:docMk/>
            <pc:sldMk cId="481839947" sldId="337"/>
            <ac:spMk id="3" creationId="{030DFEB1-ED3C-BCED-FC35-0301B85B0BD5}"/>
          </ac:spMkLst>
        </pc:spChg>
        <pc:spChg chg="add mod">
          <ac:chgData name="蕭又瑜 HSIAO, YU-YU" userId="c5b0ba1c-d079-4945-ac8c-b522266d3b39" providerId="ADAL" clId="{C1D0CEDF-760A-0740-BDDE-F0FD55ABB402}" dt="2023-04-30T10:33:33.365" v="449" actId="1076"/>
          <ac:spMkLst>
            <pc:docMk/>
            <pc:sldMk cId="481839947" sldId="337"/>
            <ac:spMk id="7" creationId="{48122988-13D1-FCAC-E5FE-2779246D1A5C}"/>
          </ac:spMkLst>
        </pc:spChg>
        <pc:spChg chg="add mod">
          <ac:chgData name="蕭又瑜 HSIAO, YU-YU" userId="c5b0ba1c-d079-4945-ac8c-b522266d3b39" providerId="ADAL" clId="{C1D0CEDF-760A-0740-BDDE-F0FD55ABB402}" dt="2023-04-30T10:33:33.365" v="449" actId="1076"/>
          <ac:spMkLst>
            <pc:docMk/>
            <pc:sldMk cId="481839947" sldId="337"/>
            <ac:spMk id="10" creationId="{E3DBD879-77D9-B521-7D51-4ED07565AD06}"/>
          </ac:spMkLst>
        </pc:spChg>
        <pc:spChg chg="add del mod">
          <ac:chgData name="蕭又瑜 HSIAO, YU-YU" userId="c5b0ba1c-d079-4945-ac8c-b522266d3b39" providerId="ADAL" clId="{C1D0CEDF-760A-0740-BDDE-F0FD55ABB402}" dt="2023-04-30T10:19:42.914" v="239" actId="478"/>
          <ac:spMkLst>
            <pc:docMk/>
            <pc:sldMk cId="481839947" sldId="337"/>
            <ac:spMk id="11" creationId="{EF220CB1-2517-CF28-467C-A4205ADF0F30}"/>
          </ac:spMkLst>
        </pc:spChg>
        <pc:spChg chg="add del mod">
          <ac:chgData name="蕭又瑜 HSIAO, YU-YU" userId="c5b0ba1c-d079-4945-ac8c-b522266d3b39" providerId="ADAL" clId="{C1D0CEDF-760A-0740-BDDE-F0FD55ABB402}" dt="2023-04-30T10:19:28.046" v="233" actId="478"/>
          <ac:spMkLst>
            <pc:docMk/>
            <pc:sldMk cId="481839947" sldId="337"/>
            <ac:spMk id="12" creationId="{6F36826B-4C65-A05C-A0FE-972FE4BA20B4}"/>
          </ac:spMkLst>
        </pc:spChg>
        <pc:spChg chg="add del mod">
          <ac:chgData name="蕭又瑜 HSIAO, YU-YU" userId="c5b0ba1c-d079-4945-ac8c-b522266d3b39" providerId="ADAL" clId="{C1D0CEDF-760A-0740-BDDE-F0FD55ABB402}" dt="2023-04-30T10:19:39.059" v="236" actId="478"/>
          <ac:spMkLst>
            <pc:docMk/>
            <pc:sldMk cId="481839947" sldId="337"/>
            <ac:spMk id="13" creationId="{64C00B29-BEC5-22E5-DBCE-E8925F47C41C}"/>
          </ac:spMkLst>
        </pc:spChg>
        <pc:spChg chg="add mod">
          <ac:chgData name="蕭又瑜 HSIAO, YU-YU" userId="c5b0ba1c-d079-4945-ac8c-b522266d3b39" providerId="ADAL" clId="{C1D0CEDF-760A-0740-BDDE-F0FD55ABB402}" dt="2023-04-30T10:33:33.365" v="449" actId="1076"/>
          <ac:spMkLst>
            <pc:docMk/>
            <pc:sldMk cId="481839947" sldId="337"/>
            <ac:spMk id="14" creationId="{7BF94B18-863A-85EF-58C6-461920D95C64}"/>
          </ac:spMkLst>
        </pc:spChg>
        <pc:spChg chg="add del mod">
          <ac:chgData name="蕭又瑜 HSIAO, YU-YU" userId="c5b0ba1c-d079-4945-ac8c-b522266d3b39" providerId="ADAL" clId="{C1D0CEDF-760A-0740-BDDE-F0FD55ABB402}" dt="2023-04-30T10:19:51.391" v="241" actId="478"/>
          <ac:spMkLst>
            <pc:docMk/>
            <pc:sldMk cId="481839947" sldId="337"/>
            <ac:spMk id="15" creationId="{03302A8A-8FB1-EBAD-D714-550E5649D75A}"/>
          </ac:spMkLst>
        </pc:spChg>
        <pc:picChg chg="add mod">
          <ac:chgData name="蕭又瑜 HSIAO, YU-YU" userId="c5b0ba1c-d079-4945-ac8c-b522266d3b39" providerId="ADAL" clId="{C1D0CEDF-760A-0740-BDDE-F0FD55ABB402}" dt="2023-04-30T10:33:33.365" v="449" actId="1076"/>
          <ac:picMkLst>
            <pc:docMk/>
            <pc:sldMk cId="481839947" sldId="337"/>
            <ac:picMk id="6" creationId="{80597D51-245A-88BB-881A-70CABB727ACA}"/>
          </ac:picMkLst>
        </pc:picChg>
        <pc:picChg chg="add del mod">
          <ac:chgData name="蕭又瑜 HSIAO, YU-YU" userId="c5b0ba1c-d079-4945-ac8c-b522266d3b39" providerId="ADAL" clId="{C1D0CEDF-760A-0740-BDDE-F0FD55ABB402}" dt="2023-04-30T10:33:33.365" v="449" actId="1076"/>
          <ac:picMkLst>
            <pc:docMk/>
            <pc:sldMk cId="481839947" sldId="337"/>
            <ac:picMk id="9" creationId="{AB8C3296-390E-E863-00CD-860D88D19122}"/>
          </ac:picMkLst>
        </pc:picChg>
        <pc:picChg chg="add mod">
          <ac:chgData name="蕭又瑜 HSIAO, YU-YU" userId="c5b0ba1c-d079-4945-ac8c-b522266d3b39" providerId="ADAL" clId="{C1D0CEDF-760A-0740-BDDE-F0FD55ABB402}" dt="2023-04-30T11:15:30.599" v="1161" actId="1076"/>
          <ac:picMkLst>
            <pc:docMk/>
            <pc:sldMk cId="481839947" sldId="337"/>
            <ac:picMk id="16" creationId="{E7A8BBA8-E5C1-3C2A-4CEE-70578287BD9C}"/>
          </ac:picMkLst>
        </pc:picChg>
        <pc:picChg chg="add mod">
          <ac:chgData name="蕭又瑜 HSIAO, YU-YU" userId="c5b0ba1c-d079-4945-ac8c-b522266d3b39" providerId="ADAL" clId="{C1D0CEDF-760A-0740-BDDE-F0FD55ABB402}" dt="2023-04-30T11:15:40.640" v="1163" actId="1076"/>
          <ac:picMkLst>
            <pc:docMk/>
            <pc:sldMk cId="481839947" sldId="337"/>
            <ac:picMk id="17" creationId="{1BC9121D-D7E6-027C-5C93-E4BD1A7E0C80}"/>
          </ac:picMkLst>
        </pc:picChg>
        <pc:picChg chg="add mod">
          <ac:chgData name="蕭又瑜 HSIAO, YU-YU" userId="c5b0ba1c-d079-4945-ac8c-b522266d3b39" providerId="ADAL" clId="{C1D0CEDF-760A-0740-BDDE-F0FD55ABB402}" dt="2023-04-30T11:15:57.376" v="1165" actId="1076"/>
          <ac:picMkLst>
            <pc:docMk/>
            <pc:sldMk cId="481839947" sldId="337"/>
            <ac:picMk id="18" creationId="{843B422B-03E5-AD12-C3FD-0E59F895B8B2}"/>
          </ac:picMkLst>
        </pc:picChg>
      </pc:sldChg>
      <pc:sldChg chg="addSp delSp modSp new del mod">
        <pc:chgData name="蕭又瑜 HSIAO, YU-YU" userId="c5b0ba1c-d079-4945-ac8c-b522266d3b39" providerId="ADAL" clId="{C1D0CEDF-760A-0740-BDDE-F0FD55ABB402}" dt="2023-04-30T10:25:14.735" v="324" actId="2696"/>
        <pc:sldMkLst>
          <pc:docMk/>
          <pc:sldMk cId="1013578541" sldId="338"/>
        </pc:sldMkLst>
        <pc:spChg chg="mod">
          <ac:chgData name="蕭又瑜 HSIAO, YU-YU" userId="c5b0ba1c-d079-4945-ac8c-b522266d3b39" providerId="ADAL" clId="{C1D0CEDF-760A-0740-BDDE-F0FD55ABB402}" dt="2023-04-30T10:20:14.478" v="244"/>
          <ac:spMkLst>
            <pc:docMk/>
            <pc:sldMk cId="1013578541" sldId="338"/>
            <ac:spMk id="2" creationId="{1265EB37-5234-05D1-06C1-0B1E2D562FDB}"/>
          </ac:spMkLst>
        </pc:spChg>
        <pc:spChg chg="del">
          <ac:chgData name="蕭又瑜 HSIAO, YU-YU" userId="c5b0ba1c-d079-4945-ac8c-b522266d3b39" providerId="ADAL" clId="{C1D0CEDF-760A-0740-BDDE-F0FD55ABB402}" dt="2023-04-30T10:20:23.459" v="245"/>
          <ac:spMkLst>
            <pc:docMk/>
            <pc:sldMk cId="1013578541" sldId="338"/>
            <ac:spMk id="3" creationId="{C3328AD8-92B0-576F-BEB8-75D47A36F311}"/>
          </ac:spMkLst>
        </pc:spChg>
        <pc:spChg chg="add mod">
          <ac:chgData name="蕭又瑜 HSIAO, YU-YU" userId="c5b0ba1c-d079-4945-ac8c-b522266d3b39" providerId="ADAL" clId="{C1D0CEDF-760A-0740-BDDE-F0FD55ABB402}" dt="2023-04-30T10:23:42.833" v="292" actId="167"/>
          <ac:spMkLst>
            <pc:docMk/>
            <pc:sldMk cId="1013578541" sldId="338"/>
            <ac:spMk id="15" creationId="{CB764E12-F29C-4BB3-5D07-C6C89EA21653}"/>
          </ac:spMkLst>
        </pc:spChg>
        <pc:picChg chg="add del mod">
          <ac:chgData name="蕭又瑜 HSIAO, YU-YU" userId="c5b0ba1c-d079-4945-ac8c-b522266d3b39" providerId="ADAL" clId="{C1D0CEDF-760A-0740-BDDE-F0FD55ABB402}" dt="2023-04-30T10:23:37.672" v="291" actId="478"/>
          <ac:picMkLst>
            <pc:docMk/>
            <pc:sldMk cId="1013578541" sldId="338"/>
            <ac:picMk id="6" creationId="{2270DF4B-FF46-33FD-4327-C7ECC4023352}"/>
          </ac:picMkLst>
        </pc:picChg>
        <pc:picChg chg="add del mod modCrop">
          <ac:chgData name="蕭又瑜 HSIAO, YU-YU" userId="c5b0ba1c-d079-4945-ac8c-b522266d3b39" providerId="ADAL" clId="{C1D0CEDF-760A-0740-BDDE-F0FD55ABB402}" dt="2023-04-30T10:23:46.857" v="293" actId="21"/>
          <ac:picMkLst>
            <pc:docMk/>
            <pc:sldMk cId="1013578541" sldId="338"/>
            <ac:picMk id="8" creationId="{A339D44F-076D-CC2A-3CF7-5B29A5B7E43B}"/>
          </ac:picMkLst>
        </pc:picChg>
        <pc:picChg chg="add del mod modCrop">
          <ac:chgData name="蕭又瑜 HSIAO, YU-YU" userId="c5b0ba1c-d079-4945-ac8c-b522266d3b39" providerId="ADAL" clId="{C1D0CEDF-760A-0740-BDDE-F0FD55ABB402}" dt="2023-04-30T10:23:46.857" v="293" actId="21"/>
          <ac:picMkLst>
            <pc:docMk/>
            <pc:sldMk cId="1013578541" sldId="338"/>
            <ac:picMk id="10" creationId="{E80FF3A4-0BEF-156E-E9A0-AA99A27E2C0A}"/>
          </ac:picMkLst>
        </pc:picChg>
        <pc:picChg chg="add del mod modCrop">
          <ac:chgData name="蕭又瑜 HSIAO, YU-YU" userId="c5b0ba1c-d079-4945-ac8c-b522266d3b39" providerId="ADAL" clId="{C1D0CEDF-760A-0740-BDDE-F0FD55ABB402}" dt="2023-04-30T10:22:25.043" v="279"/>
          <ac:picMkLst>
            <pc:docMk/>
            <pc:sldMk cId="1013578541" sldId="338"/>
            <ac:picMk id="12" creationId="{428DD67C-68EF-4508-CC73-5CA4C66B3EB7}"/>
          </ac:picMkLst>
        </pc:picChg>
        <pc:picChg chg="add del mod modCrop">
          <ac:chgData name="蕭又瑜 HSIAO, YU-YU" userId="c5b0ba1c-d079-4945-ac8c-b522266d3b39" providerId="ADAL" clId="{C1D0CEDF-760A-0740-BDDE-F0FD55ABB402}" dt="2023-04-30T10:23:46.857" v="293" actId="21"/>
          <ac:picMkLst>
            <pc:docMk/>
            <pc:sldMk cId="1013578541" sldId="338"/>
            <ac:picMk id="14" creationId="{A90A36EF-DFC5-7AAA-F0A0-9D4C5E0B42BB}"/>
          </ac:picMkLst>
        </pc:picChg>
        <pc:picChg chg="add mod">
          <ac:chgData name="蕭又瑜 HSIAO, YU-YU" userId="c5b0ba1c-d079-4945-ac8c-b522266d3b39" providerId="ADAL" clId="{C1D0CEDF-760A-0740-BDDE-F0FD55ABB402}" dt="2023-04-30T10:24:03.089" v="299" actId="14100"/>
          <ac:picMkLst>
            <pc:docMk/>
            <pc:sldMk cId="1013578541" sldId="338"/>
            <ac:picMk id="16" creationId="{B20B0908-A35F-FC32-EA9C-0EE5220F7EF4}"/>
          </ac:picMkLst>
        </pc:picChg>
        <pc:picChg chg="add mod">
          <ac:chgData name="蕭又瑜 HSIAO, YU-YU" userId="c5b0ba1c-d079-4945-ac8c-b522266d3b39" providerId="ADAL" clId="{C1D0CEDF-760A-0740-BDDE-F0FD55ABB402}" dt="2023-04-30T10:24:26.820" v="307" actId="1076"/>
          <ac:picMkLst>
            <pc:docMk/>
            <pc:sldMk cId="1013578541" sldId="338"/>
            <ac:picMk id="17" creationId="{3F21DD05-8011-EDEE-EFE4-27CF9173C25C}"/>
          </ac:picMkLst>
        </pc:picChg>
        <pc:picChg chg="add mod">
          <ac:chgData name="蕭又瑜 HSIAO, YU-YU" userId="c5b0ba1c-d079-4945-ac8c-b522266d3b39" providerId="ADAL" clId="{C1D0CEDF-760A-0740-BDDE-F0FD55ABB402}" dt="2023-04-30T10:24:24.457" v="306" actId="1076"/>
          <ac:picMkLst>
            <pc:docMk/>
            <pc:sldMk cId="1013578541" sldId="338"/>
            <ac:picMk id="18" creationId="{8714BFE5-4AEC-8D06-6B27-FE23BB6C9419}"/>
          </ac:picMkLst>
        </pc:picChg>
      </pc:sldChg>
      <pc:sldChg chg="addSp delSp modSp add mod">
        <pc:chgData name="蕭又瑜 HSIAO, YU-YU" userId="c5b0ba1c-d079-4945-ac8c-b522266d3b39" providerId="ADAL" clId="{C1D0CEDF-760A-0740-BDDE-F0FD55ABB402}" dt="2023-04-30T11:16:22.428" v="1167" actId="1076"/>
        <pc:sldMkLst>
          <pc:docMk/>
          <pc:sldMk cId="3310188699" sldId="339"/>
        </pc:sldMkLst>
        <pc:spChg chg="add del mod">
          <ac:chgData name="蕭又瑜 HSIAO, YU-YU" userId="c5b0ba1c-d079-4945-ac8c-b522266d3b39" providerId="ADAL" clId="{C1D0CEDF-760A-0740-BDDE-F0FD55ABB402}" dt="2023-04-30T10:25:26.342" v="328"/>
          <ac:spMkLst>
            <pc:docMk/>
            <pc:sldMk cId="3310188699" sldId="339"/>
            <ac:spMk id="13" creationId="{5EB9F0AF-D7AB-EA5B-203D-742A594D6FBB}"/>
          </ac:spMkLst>
        </pc:spChg>
        <pc:spChg chg="add mod">
          <ac:chgData name="蕭又瑜 HSIAO, YU-YU" userId="c5b0ba1c-d079-4945-ac8c-b522266d3b39" providerId="ADAL" clId="{C1D0CEDF-760A-0740-BDDE-F0FD55ABB402}" dt="2023-04-30T10:25:48.207" v="334" actId="14100"/>
          <ac:spMkLst>
            <pc:docMk/>
            <pc:sldMk cId="3310188699" sldId="339"/>
            <ac:spMk id="16" creationId="{68FCF255-0C64-508E-53CE-5DA34769356C}"/>
          </ac:spMkLst>
        </pc:spChg>
        <pc:picChg chg="add del mod">
          <ac:chgData name="蕭又瑜 HSIAO, YU-YU" userId="c5b0ba1c-d079-4945-ac8c-b522266d3b39" providerId="ADAL" clId="{C1D0CEDF-760A-0740-BDDE-F0FD55ABB402}" dt="2023-04-30T10:24:46.262" v="314" actId="478"/>
          <ac:picMkLst>
            <pc:docMk/>
            <pc:sldMk cId="3310188699" sldId="339"/>
            <ac:picMk id="5" creationId="{56EBC4AE-1945-A661-F315-5ED176C65A6F}"/>
          </ac:picMkLst>
        </pc:picChg>
        <pc:picChg chg="del mod">
          <ac:chgData name="蕭又瑜 HSIAO, YU-YU" userId="c5b0ba1c-d079-4945-ac8c-b522266d3b39" providerId="ADAL" clId="{C1D0CEDF-760A-0740-BDDE-F0FD55ABB402}" dt="2023-04-30T10:25:24.942" v="327" actId="21"/>
          <ac:picMkLst>
            <pc:docMk/>
            <pc:sldMk cId="3310188699" sldId="339"/>
            <ac:picMk id="6" creationId="{2270DF4B-FF46-33FD-4327-C7ECC4023352}"/>
          </ac:picMkLst>
        </pc:picChg>
        <pc:picChg chg="del">
          <ac:chgData name="蕭又瑜 HSIAO, YU-YU" userId="c5b0ba1c-d079-4945-ac8c-b522266d3b39" providerId="ADAL" clId="{C1D0CEDF-760A-0740-BDDE-F0FD55ABB402}" dt="2023-04-30T10:24:34.661" v="310" actId="478"/>
          <ac:picMkLst>
            <pc:docMk/>
            <pc:sldMk cId="3310188699" sldId="339"/>
            <ac:picMk id="8" creationId="{A339D44F-076D-CC2A-3CF7-5B29A5B7E43B}"/>
          </ac:picMkLst>
        </pc:picChg>
        <pc:picChg chg="add del mod">
          <ac:chgData name="蕭又瑜 HSIAO, YU-YU" userId="c5b0ba1c-d079-4945-ac8c-b522266d3b39" providerId="ADAL" clId="{C1D0CEDF-760A-0740-BDDE-F0FD55ABB402}" dt="2023-04-30T10:25:19.347" v="325" actId="478"/>
          <ac:picMkLst>
            <pc:docMk/>
            <pc:sldMk cId="3310188699" sldId="339"/>
            <ac:picMk id="9" creationId="{BB1A9914-7533-29C6-3A77-8B8B01E0D138}"/>
          </ac:picMkLst>
        </pc:picChg>
        <pc:picChg chg="del">
          <ac:chgData name="蕭又瑜 HSIAO, YU-YU" userId="c5b0ba1c-d079-4945-ac8c-b522266d3b39" providerId="ADAL" clId="{C1D0CEDF-760A-0740-BDDE-F0FD55ABB402}" dt="2023-04-30T10:24:34.330" v="309" actId="478"/>
          <ac:picMkLst>
            <pc:docMk/>
            <pc:sldMk cId="3310188699" sldId="339"/>
            <ac:picMk id="10" creationId="{E80FF3A4-0BEF-156E-E9A0-AA99A27E2C0A}"/>
          </ac:picMkLst>
        </pc:picChg>
        <pc:picChg chg="add del mod">
          <ac:chgData name="蕭又瑜 HSIAO, YU-YU" userId="c5b0ba1c-d079-4945-ac8c-b522266d3b39" providerId="ADAL" clId="{C1D0CEDF-760A-0740-BDDE-F0FD55ABB402}" dt="2023-04-30T10:25:06.783" v="323"/>
          <ac:picMkLst>
            <pc:docMk/>
            <pc:sldMk cId="3310188699" sldId="339"/>
            <ac:picMk id="12" creationId="{4932B869-CE94-4CF3-0D57-2242029529E7}"/>
          </ac:picMkLst>
        </pc:picChg>
        <pc:picChg chg="del">
          <ac:chgData name="蕭又瑜 HSIAO, YU-YU" userId="c5b0ba1c-d079-4945-ac8c-b522266d3b39" providerId="ADAL" clId="{C1D0CEDF-760A-0740-BDDE-F0FD55ABB402}" dt="2023-04-30T10:24:33.769" v="308" actId="478"/>
          <ac:picMkLst>
            <pc:docMk/>
            <pc:sldMk cId="3310188699" sldId="339"/>
            <ac:picMk id="14" creationId="{A90A36EF-DFC5-7AAA-F0A0-9D4C5E0B42BB}"/>
          </ac:picMkLst>
        </pc:picChg>
        <pc:picChg chg="add mod">
          <ac:chgData name="蕭又瑜 HSIAO, YU-YU" userId="c5b0ba1c-d079-4945-ac8c-b522266d3b39" providerId="ADAL" clId="{C1D0CEDF-760A-0740-BDDE-F0FD55ABB402}" dt="2023-04-30T10:25:41.667" v="332" actId="1076"/>
          <ac:picMkLst>
            <pc:docMk/>
            <pc:sldMk cId="3310188699" sldId="339"/>
            <ac:picMk id="15" creationId="{60F9D79C-EEAD-F653-6B25-966ADD31BE33}"/>
          </ac:picMkLst>
        </pc:picChg>
        <pc:picChg chg="add mod">
          <ac:chgData name="蕭又瑜 HSIAO, YU-YU" userId="c5b0ba1c-d079-4945-ac8c-b522266d3b39" providerId="ADAL" clId="{C1D0CEDF-760A-0740-BDDE-F0FD55ABB402}" dt="2023-04-30T11:16:22.428" v="1167" actId="1076"/>
          <ac:picMkLst>
            <pc:docMk/>
            <pc:sldMk cId="3310188699" sldId="339"/>
            <ac:picMk id="17" creationId="{B0388F93-512F-4D2C-4BBD-855083BDBF42}"/>
          </ac:picMkLst>
        </pc:picChg>
      </pc:sldChg>
      <pc:sldChg chg="addSp delSp modSp add mod">
        <pc:chgData name="蕭又瑜 HSIAO, YU-YU" userId="c5b0ba1c-d079-4945-ac8c-b522266d3b39" providerId="ADAL" clId="{C1D0CEDF-760A-0740-BDDE-F0FD55ABB402}" dt="2023-04-30T11:28:54.397" v="1519" actId="1076"/>
        <pc:sldMkLst>
          <pc:docMk/>
          <pc:sldMk cId="3483999275" sldId="340"/>
        </pc:sldMkLst>
        <pc:spChg chg="add del mod">
          <ac:chgData name="蕭又瑜 HSIAO, YU-YU" userId="c5b0ba1c-d079-4945-ac8c-b522266d3b39" providerId="ADAL" clId="{C1D0CEDF-760A-0740-BDDE-F0FD55ABB402}" dt="2023-04-30T10:26:06.689" v="337"/>
          <ac:spMkLst>
            <pc:docMk/>
            <pc:sldMk cId="3483999275" sldId="340"/>
            <ac:spMk id="3" creationId="{E066E75F-53DE-5519-030B-FB325A7B4225}"/>
          </ac:spMkLst>
        </pc:spChg>
        <pc:spChg chg="add mod">
          <ac:chgData name="蕭又瑜 HSIAO, YU-YU" userId="c5b0ba1c-d079-4945-ac8c-b522266d3b39" providerId="ADAL" clId="{C1D0CEDF-760A-0740-BDDE-F0FD55ABB402}" dt="2023-04-30T10:29:58.487" v="402" actId="1076"/>
          <ac:spMkLst>
            <pc:docMk/>
            <pc:sldMk cId="3483999275" sldId="340"/>
            <ac:spMk id="11" creationId="{6D017B68-0163-1BAE-7F99-6F9495061372}"/>
          </ac:spMkLst>
        </pc:spChg>
        <pc:spChg chg="add mod">
          <ac:chgData name="蕭又瑜 HSIAO, YU-YU" userId="c5b0ba1c-d079-4945-ac8c-b522266d3b39" providerId="ADAL" clId="{C1D0CEDF-760A-0740-BDDE-F0FD55ABB402}" dt="2023-04-30T10:28:34.598" v="382" actId="571"/>
          <ac:spMkLst>
            <pc:docMk/>
            <pc:sldMk cId="3483999275" sldId="340"/>
            <ac:spMk id="12" creationId="{09EB1B78-E4CA-A5B4-4400-5B3EA5F389F3}"/>
          </ac:spMkLst>
        </pc:spChg>
        <pc:spChg chg="add mod">
          <ac:chgData name="蕭又瑜 HSIAO, YU-YU" userId="c5b0ba1c-d079-4945-ac8c-b522266d3b39" providerId="ADAL" clId="{C1D0CEDF-760A-0740-BDDE-F0FD55ABB402}" dt="2023-04-30T10:28:48.467" v="385" actId="571"/>
          <ac:spMkLst>
            <pc:docMk/>
            <pc:sldMk cId="3483999275" sldId="340"/>
            <ac:spMk id="13" creationId="{9FED167D-C015-C2AC-5662-0CB848B125D6}"/>
          </ac:spMkLst>
        </pc:spChg>
        <pc:spChg chg="add mod">
          <ac:chgData name="蕭又瑜 HSIAO, YU-YU" userId="c5b0ba1c-d079-4945-ac8c-b522266d3b39" providerId="ADAL" clId="{C1D0CEDF-760A-0740-BDDE-F0FD55ABB402}" dt="2023-04-30T10:28:51.258" v="387" actId="571"/>
          <ac:spMkLst>
            <pc:docMk/>
            <pc:sldMk cId="3483999275" sldId="340"/>
            <ac:spMk id="14" creationId="{DBB56881-C39E-E366-0914-55793A901676}"/>
          </ac:spMkLst>
        </pc:spChg>
        <pc:spChg chg="del">
          <ac:chgData name="蕭又瑜 HSIAO, YU-YU" userId="c5b0ba1c-d079-4945-ac8c-b522266d3b39" providerId="ADAL" clId="{C1D0CEDF-760A-0740-BDDE-F0FD55ABB402}" dt="2023-04-30T10:26:01.736" v="336" actId="478"/>
          <ac:spMkLst>
            <pc:docMk/>
            <pc:sldMk cId="3483999275" sldId="340"/>
            <ac:spMk id="16" creationId="{68FCF255-0C64-508E-53CE-5DA34769356C}"/>
          </ac:spMkLst>
        </pc:spChg>
        <pc:spChg chg="add mod">
          <ac:chgData name="蕭又瑜 HSIAO, YU-YU" userId="c5b0ba1c-d079-4945-ac8c-b522266d3b39" providerId="ADAL" clId="{C1D0CEDF-760A-0740-BDDE-F0FD55ABB402}" dt="2023-04-30T10:29:17.197" v="391" actId="14100"/>
          <ac:spMkLst>
            <pc:docMk/>
            <pc:sldMk cId="3483999275" sldId="340"/>
            <ac:spMk id="17" creationId="{5AF39CA8-57D3-E78C-2444-C70E885270A7}"/>
          </ac:spMkLst>
        </pc:spChg>
        <pc:spChg chg="add del mod">
          <ac:chgData name="蕭又瑜 HSIAO, YU-YU" userId="c5b0ba1c-d079-4945-ac8c-b522266d3b39" providerId="ADAL" clId="{C1D0CEDF-760A-0740-BDDE-F0FD55ABB402}" dt="2023-04-30T10:30:20.693" v="406" actId="478"/>
          <ac:spMkLst>
            <pc:docMk/>
            <pc:sldMk cId="3483999275" sldId="340"/>
            <ac:spMk id="18" creationId="{E397190F-F85C-BC11-5117-C302BBD36933}"/>
          </ac:spMkLst>
        </pc:spChg>
        <pc:spChg chg="add del mod">
          <ac:chgData name="蕭又瑜 HSIAO, YU-YU" userId="c5b0ba1c-d079-4945-ac8c-b522266d3b39" providerId="ADAL" clId="{C1D0CEDF-760A-0740-BDDE-F0FD55ABB402}" dt="2023-04-30T10:30:23.337" v="407" actId="478"/>
          <ac:spMkLst>
            <pc:docMk/>
            <pc:sldMk cId="3483999275" sldId="340"/>
            <ac:spMk id="19" creationId="{8AC8C6E8-3252-D845-A68E-5BFDB6D11FBA}"/>
          </ac:spMkLst>
        </pc:spChg>
        <pc:spChg chg="add mod">
          <ac:chgData name="蕭又瑜 HSIAO, YU-YU" userId="c5b0ba1c-d079-4945-ac8c-b522266d3b39" providerId="ADAL" clId="{C1D0CEDF-760A-0740-BDDE-F0FD55ABB402}" dt="2023-04-30T10:30:19.079" v="405" actId="571"/>
          <ac:spMkLst>
            <pc:docMk/>
            <pc:sldMk cId="3483999275" sldId="340"/>
            <ac:spMk id="20" creationId="{01053188-1EAB-0FBA-3DF5-058A8C8796E2}"/>
          </ac:spMkLst>
        </pc:spChg>
        <pc:spChg chg="add mod">
          <ac:chgData name="蕭又瑜 HSIAO, YU-YU" userId="c5b0ba1c-d079-4945-ac8c-b522266d3b39" providerId="ADAL" clId="{C1D0CEDF-760A-0740-BDDE-F0FD55ABB402}" dt="2023-04-30T11:28:54.397" v="1519" actId="1076"/>
          <ac:spMkLst>
            <pc:docMk/>
            <pc:sldMk cId="3483999275" sldId="340"/>
            <ac:spMk id="26" creationId="{585CC458-3B41-83EF-BA2E-02BDCB54FA9E}"/>
          </ac:spMkLst>
        </pc:spChg>
        <pc:picChg chg="add mod">
          <ac:chgData name="蕭又瑜 HSIAO, YU-YU" userId="c5b0ba1c-d079-4945-ac8c-b522266d3b39" providerId="ADAL" clId="{C1D0CEDF-760A-0740-BDDE-F0FD55ABB402}" dt="2023-04-30T10:27:21.654" v="366" actId="1076"/>
          <ac:picMkLst>
            <pc:docMk/>
            <pc:sldMk cId="3483999275" sldId="340"/>
            <ac:picMk id="6" creationId="{BA11E80F-F58D-02AD-8107-C2C6195AD371}"/>
          </ac:picMkLst>
        </pc:picChg>
        <pc:picChg chg="add mod modCrop">
          <ac:chgData name="蕭又瑜 HSIAO, YU-YU" userId="c5b0ba1c-d079-4945-ac8c-b522266d3b39" providerId="ADAL" clId="{C1D0CEDF-760A-0740-BDDE-F0FD55ABB402}" dt="2023-04-30T10:28:09.055" v="375" actId="1076"/>
          <ac:picMkLst>
            <pc:docMk/>
            <pc:sldMk cId="3483999275" sldId="340"/>
            <ac:picMk id="8" creationId="{764A8992-9438-0A4C-C099-40129701C13A}"/>
          </ac:picMkLst>
        </pc:picChg>
        <pc:picChg chg="add mod">
          <ac:chgData name="蕭又瑜 HSIAO, YU-YU" userId="c5b0ba1c-d079-4945-ac8c-b522266d3b39" providerId="ADAL" clId="{C1D0CEDF-760A-0740-BDDE-F0FD55ABB402}" dt="2023-04-30T10:28:06.660" v="374" actId="1076"/>
          <ac:picMkLst>
            <pc:docMk/>
            <pc:sldMk cId="3483999275" sldId="340"/>
            <ac:picMk id="10" creationId="{642E7A71-558A-1BF6-B2C1-7BED9FC233A8}"/>
          </ac:picMkLst>
        </pc:picChg>
        <pc:picChg chg="del">
          <ac:chgData name="蕭又瑜 HSIAO, YU-YU" userId="c5b0ba1c-d079-4945-ac8c-b522266d3b39" providerId="ADAL" clId="{C1D0CEDF-760A-0740-BDDE-F0FD55ABB402}" dt="2023-04-30T10:26:01.736" v="336" actId="478"/>
          <ac:picMkLst>
            <pc:docMk/>
            <pc:sldMk cId="3483999275" sldId="340"/>
            <ac:picMk id="15" creationId="{60F9D79C-EEAD-F653-6B25-966ADD31BE33}"/>
          </ac:picMkLst>
        </pc:picChg>
        <pc:picChg chg="add mod">
          <ac:chgData name="蕭又瑜 HSIAO, YU-YU" userId="c5b0ba1c-d079-4945-ac8c-b522266d3b39" providerId="ADAL" clId="{C1D0CEDF-760A-0740-BDDE-F0FD55ABB402}" dt="2023-04-30T11:17:34.488" v="1171" actId="1076"/>
          <ac:picMkLst>
            <pc:docMk/>
            <pc:sldMk cId="3483999275" sldId="340"/>
            <ac:picMk id="21" creationId="{ED5EEF48-A335-3E77-053B-C9A1221701A2}"/>
          </ac:picMkLst>
        </pc:picChg>
        <pc:picChg chg="add mod">
          <ac:chgData name="蕭又瑜 HSIAO, YU-YU" userId="c5b0ba1c-d079-4945-ac8c-b522266d3b39" providerId="ADAL" clId="{C1D0CEDF-760A-0740-BDDE-F0FD55ABB402}" dt="2023-04-30T11:17:29.997" v="1170" actId="1076"/>
          <ac:picMkLst>
            <pc:docMk/>
            <pc:sldMk cId="3483999275" sldId="340"/>
            <ac:picMk id="22" creationId="{70AA4EEC-7B79-5BE5-13E6-3D69D0FC9DA4}"/>
          </ac:picMkLst>
        </pc:picChg>
        <pc:picChg chg="add mod">
          <ac:chgData name="蕭又瑜 HSIAO, YU-YU" userId="c5b0ba1c-d079-4945-ac8c-b522266d3b39" providerId="ADAL" clId="{C1D0CEDF-760A-0740-BDDE-F0FD55ABB402}" dt="2023-04-30T11:17:43.663" v="1173" actId="1076"/>
          <ac:picMkLst>
            <pc:docMk/>
            <pc:sldMk cId="3483999275" sldId="340"/>
            <ac:picMk id="23" creationId="{207D9704-78DB-6D37-C641-B4F6D9E1D18B}"/>
          </ac:picMkLst>
        </pc:picChg>
        <pc:picChg chg="add mod">
          <ac:chgData name="蕭又瑜 HSIAO, YU-YU" userId="c5b0ba1c-d079-4945-ac8c-b522266d3b39" providerId="ADAL" clId="{C1D0CEDF-760A-0740-BDDE-F0FD55ABB402}" dt="2023-04-30T11:18:06.779" v="1177" actId="1076"/>
          <ac:picMkLst>
            <pc:docMk/>
            <pc:sldMk cId="3483999275" sldId="340"/>
            <ac:picMk id="25" creationId="{3839AFB3-6640-3C6E-B7A5-A8626D9622F9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18:59.980" v="1188" actId="1076"/>
        <pc:sldMkLst>
          <pc:docMk/>
          <pc:sldMk cId="4047900888" sldId="341"/>
        </pc:sldMkLst>
        <pc:spChg chg="mod">
          <ac:chgData name="蕭又瑜 HSIAO, YU-YU" userId="c5b0ba1c-d079-4945-ac8c-b522266d3b39" providerId="ADAL" clId="{C1D0CEDF-760A-0740-BDDE-F0FD55ABB402}" dt="2023-04-30T10:30:48.291" v="428" actId="20577"/>
          <ac:spMkLst>
            <pc:docMk/>
            <pc:sldMk cId="4047900888" sldId="341"/>
            <ac:spMk id="2" creationId="{E693C564-E01B-481D-BAF9-D3681AF64D5C}"/>
          </ac:spMkLst>
        </pc:spChg>
        <pc:spChg chg="del">
          <ac:chgData name="蕭又瑜 HSIAO, YU-YU" userId="c5b0ba1c-d079-4945-ac8c-b522266d3b39" providerId="ADAL" clId="{C1D0CEDF-760A-0740-BDDE-F0FD55ABB402}" dt="2023-04-30T10:31:03.865" v="429"/>
          <ac:spMkLst>
            <pc:docMk/>
            <pc:sldMk cId="4047900888" sldId="341"/>
            <ac:spMk id="3" creationId="{A81CC963-14D3-2637-82CD-7D31DA12D992}"/>
          </ac:spMkLst>
        </pc:spChg>
        <pc:spChg chg="add mod">
          <ac:chgData name="蕭又瑜 HSIAO, YU-YU" userId="c5b0ba1c-d079-4945-ac8c-b522266d3b39" providerId="ADAL" clId="{C1D0CEDF-760A-0740-BDDE-F0FD55ABB402}" dt="2023-04-30T10:33:48.408" v="450" actId="1076"/>
          <ac:spMkLst>
            <pc:docMk/>
            <pc:sldMk cId="4047900888" sldId="341"/>
            <ac:spMk id="8" creationId="{DC1E7F41-16A6-13DE-ED39-D303D8716AF3}"/>
          </ac:spMkLst>
        </pc:spChg>
        <pc:spChg chg="add mod">
          <ac:chgData name="蕭又瑜 HSIAO, YU-YU" userId="c5b0ba1c-d079-4945-ac8c-b522266d3b39" providerId="ADAL" clId="{C1D0CEDF-760A-0740-BDDE-F0FD55ABB402}" dt="2023-04-30T10:33:48.408" v="450" actId="1076"/>
          <ac:spMkLst>
            <pc:docMk/>
            <pc:sldMk cId="4047900888" sldId="341"/>
            <ac:spMk id="9" creationId="{31136AED-478B-EE1B-201E-98568A79414E}"/>
          </ac:spMkLst>
        </pc:spChg>
        <pc:spChg chg="add mod">
          <ac:chgData name="蕭又瑜 HSIAO, YU-YU" userId="c5b0ba1c-d079-4945-ac8c-b522266d3b39" providerId="ADAL" clId="{C1D0CEDF-760A-0740-BDDE-F0FD55ABB402}" dt="2023-04-30T10:33:48.408" v="450" actId="1076"/>
          <ac:spMkLst>
            <pc:docMk/>
            <pc:sldMk cId="4047900888" sldId="341"/>
            <ac:spMk id="10" creationId="{D463E6F3-400A-620F-6E6D-97F0EF4C5AB8}"/>
          </ac:spMkLst>
        </pc:spChg>
        <pc:spChg chg="add del mod">
          <ac:chgData name="蕭又瑜 HSIAO, YU-YU" userId="c5b0ba1c-d079-4945-ac8c-b522266d3b39" providerId="ADAL" clId="{C1D0CEDF-760A-0740-BDDE-F0FD55ABB402}" dt="2023-04-30T10:32:20.181" v="442" actId="478"/>
          <ac:spMkLst>
            <pc:docMk/>
            <pc:sldMk cId="4047900888" sldId="341"/>
            <ac:spMk id="12" creationId="{822EA26B-E55E-FCAC-CE5D-9BE444BC2B9F}"/>
          </ac:spMkLst>
        </pc:spChg>
        <pc:picChg chg="add del mod">
          <ac:chgData name="蕭又瑜 HSIAO, YU-YU" userId="c5b0ba1c-d079-4945-ac8c-b522266d3b39" providerId="ADAL" clId="{C1D0CEDF-760A-0740-BDDE-F0FD55ABB402}" dt="2023-04-30T10:32:17.107" v="441" actId="478"/>
          <ac:picMkLst>
            <pc:docMk/>
            <pc:sldMk cId="4047900888" sldId="341"/>
            <ac:picMk id="6" creationId="{FB3B5684-25CA-E452-B167-A2237074AB34}"/>
          </ac:picMkLst>
        </pc:picChg>
        <pc:picChg chg="add mod">
          <ac:chgData name="蕭又瑜 HSIAO, YU-YU" userId="c5b0ba1c-d079-4945-ac8c-b522266d3b39" providerId="ADAL" clId="{C1D0CEDF-760A-0740-BDDE-F0FD55ABB402}" dt="2023-04-30T10:33:48.408" v="450" actId="1076"/>
          <ac:picMkLst>
            <pc:docMk/>
            <pc:sldMk cId="4047900888" sldId="341"/>
            <ac:picMk id="7" creationId="{2BBEA499-45DC-6DDA-2DB8-9152B30FF413}"/>
          </ac:picMkLst>
        </pc:picChg>
        <pc:picChg chg="add mod">
          <ac:chgData name="蕭又瑜 HSIAO, YU-YU" userId="c5b0ba1c-d079-4945-ac8c-b522266d3b39" providerId="ADAL" clId="{C1D0CEDF-760A-0740-BDDE-F0FD55ABB402}" dt="2023-04-30T10:33:48.408" v="450" actId="1076"/>
          <ac:picMkLst>
            <pc:docMk/>
            <pc:sldMk cId="4047900888" sldId="341"/>
            <ac:picMk id="11" creationId="{1E873047-1C04-2E71-135B-7F9477B9346D}"/>
          </ac:picMkLst>
        </pc:picChg>
        <pc:picChg chg="add del mod">
          <ac:chgData name="蕭又瑜 HSIAO, YU-YU" userId="c5b0ba1c-d079-4945-ac8c-b522266d3b39" providerId="ADAL" clId="{C1D0CEDF-760A-0740-BDDE-F0FD55ABB402}" dt="2023-04-30T11:18:44.330" v="1183" actId="478"/>
          <ac:picMkLst>
            <pc:docMk/>
            <pc:sldMk cId="4047900888" sldId="341"/>
            <ac:picMk id="13" creationId="{9C29F735-7A2A-F5F9-9838-0768A30484BD}"/>
          </ac:picMkLst>
        </pc:picChg>
        <pc:picChg chg="add del mod">
          <ac:chgData name="蕭又瑜 HSIAO, YU-YU" userId="c5b0ba1c-d079-4945-ac8c-b522266d3b39" providerId="ADAL" clId="{C1D0CEDF-760A-0740-BDDE-F0FD55ABB402}" dt="2023-04-30T11:18:44.330" v="1183" actId="478"/>
          <ac:picMkLst>
            <pc:docMk/>
            <pc:sldMk cId="4047900888" sldId="341"/>
            <ac:picMk id="14" creationId="{2DBF8783-B352-C5C7-D04D-946198C90021}"/>
          </ac:picMkLst>
        </pc:picChg>
        <pc:picChg chg="add mod">
          <ac:chgData name="蕭又瑜 HSIAO, YU-YU" userId="c5b0ba1c-d079-4945-ac8c-b522266d3b39" providerId="ADAL" clId="{C1D0CEDF-760A-0740-BDDE-F0FD55ABB402}" dt="2023-04-30T11:18:59.980" v="1188" actId="1076"/>
          <ac:picMkLst>
            <pc:docMk/>
            <pc:sldMk cId="4047900888" sldId="341"/>
            <ac:picMk id="15" creationId="{228958A8-CADA-94ED-3674-BF33F44B66D5}"/>
          </ac:picMkLst>
        </pc:picChg>
        <pc:picChg chg="add mod">
          <ac:chgData name="蕭又瑜 HSIAO, YU-YU" userId="c5b0ba1c-d079-4945-ac8c-b522266d3b39" providerId="ADAL" clId="{C1D0CEDF-760A-0740-BDDE-F0FD55ABB402}" dt="2023-04-30T11:18:53.560" v="1186" actId="1076"/>
          <ac:picMkLst>
            <pc:docMk/>
            <pc:sldMk cId="4047900888" sldId="341"/>
            <ac:picMk id="16" creationId="{DF67128A-A007-A3D1-7E50-DE24542044D2}"/>
          </ac:picMkLst>
        </pc:picChg>
        <pc:picChg chg="add mod">
          <ac:chgData name="蕭又瑜 HSIAO, YU-YU" userId="c5b0ba1c-d079-4945-ac8c-b522266d3b39" providerId="ADAL" clId="{C1D0CEDF-760A-0740-BDDE-F0FD55ABB402}" dt="2023-04-30T11:18:56.598" v="1187" actId="1076"/>
          <ac:picMkLst>
            <pc:docMk/>
            <pc:sldMk cId="4047900888" sldId="341"/>
            <ac:picMk id="17" creationId="{2FBD2C79-6A02-96C2-3FC1-FAD381129AD0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29:35.074" v="1540" actId="20577"/>
        <pc:sldMkLst>
          <pc:docMk/>
          <pc:sldMk cId="3909093566" sldId="342"/>
        </pc:sldMkLst>
        <pc:spChg chg="mod">
          <ac:chgData name="蕭又瑜 HSIAO, YU-YU" userId="c5b0ba1c-d079-4945-ac8c-b522266d3b39" providerId="ADAL" clId="{C1D0CEDF-760A-0740-BDDE-F0FD55ABB402}" dt="2023-04-30T10:34:01.725" v="452"/>
          <ac:spMkLst>
            <pc:docMk/>
            <pc:sldMk cId="3909093566" sldId="342"/>
            <ac:spMk id="2" creationId="{665D61D3-B45B-8B4F-9F84-BEC550A0A6CF}"/>
          </ac:spMkLst>
        </pc:spChg>
        <pc:spChg chg="del">
          <ac:chgData name="蕭又瑜 HSIAO, YU-YU" userId="c5b0ba1c-d079-4945-ac8c-b522266d3b39" providerId="ADAL" clId="{C1D0CEDF-760A-0740-BDDE-F0FD55ABB402}" dt="2023-04-30T10:34:10.695" v="453"/>
          <ac:spMkLst>
            <pc:docMk/>
            <pc:sldMk cId="3909093566" sldId="342"/>
            <ac:spMk id="3" creationId="{A5C9F7E9-81A4-BEF8-2E04-2C919CF0D73D}"/>
          </ac:spMkLst>
        </pc:spChg>
        <pc:spChg chg="add mod">
          <ac:chgData name="蕭又瑜 HSIAO, YU-YU" userId="c5b0ba1c-d079-4945-ac8c-b522266d3b39" providerId="ADAL" clId="{C1D0CEDF-760A-0740-BDDE-F0FD55ABB402}" dt="2023-04-30T10:34:32.954" v="457" actId="1076"/>
          <ac:spMkLst>
            <pc:docMk/>
            <pc:sldMk cId="3909093566" sldId="342"/>
            <ac:spMk id="7" creationId="{F5E19BBE-8555-E903-F914-24539D972611}"/>
          </ac:spMkLst>
        </pc:spChg>
        <pc:spChg chg="add mod">
          <ac:chgData name="蕭又瑜 HSIAO, YU-YU" userId="c5b0ba1c-d079-4945-ac8c-b522266d3b39" providerId="ADAL" clId="{C1D0CEDF-760A-0740-BDDE-F0FD55ABB402}" dt="2023-04-30T10:34:43.858" v="460" actId="14100"/>
          <ac:spMkLst>
            <pc:docMk/>
            <pc:sldMk cId="3909093566" sldId="342"/>
            <ac:spMk id="8" creationId="{620610AB-4BC1-3277-48B0-A8AA4DAA4CDB}"/>
          </ac:spMkLst>
        </pc:spChg>
        <pc:spChg chg="add del mod">
          <ac:chgData name="蕭又瑜 HSIAO, YU-YU" userId="c5b0ba1c-d079-4945-ac8c-b522266d3b39" providerId="ADAL" clId="{C1D0CEDF-760A-0740-BDDE-F0FD55ABB402}" dt="2023-04-30T10:35:19.281" v="468" actId="478"/>
          <ac:spMkLst>
            <pc:docMk/>
            <pc:sldMk cId="3909093566" sldId="342"/>
            <ac:spMk id="9" creationId="{C1331EFB-E73D-7F63-7977-05B1C6223A68}"/>
          </ac:spMkLst>
        </pc:spChg>
        <pc:spChg chg="add del mod">
          <ac:chgData name="蕭又瑜 HSIAO, YU-YU" userId="c5b0ba1c-d079-4945-ac8c-b522266d3b39" providerId="ADAL" clId="{C1D0CEDF-760A-0740-BDDE-F0FD55ABB402}" dt="2023-04-30T10:35:10.604" v="466" actId="478"/>
          <ac:spMkLst>
            <pc:docMk/>
            <pc:sldMk cId="3909093566" sldId="342"/>
            <ac:spMk id="10" creationId="{E0075FEF-A3ED-B3E4-A134-DE21609B310F}"/>
          </ac:spMkLst>
        </pc:spChg>
        <pc:spChg chg="add mod">
          <ac:chgData name="蕭又瑜 HSIAO, YU-YU" userId="c5b0ba1c-d079-4945-ac8c-b522266d3b39" providerId="ADAL" clId="{C1D0CEDF-760A-0740-BDDE-F0FD55ABB402}" dt="2023-04-30T10:35:22.214" v="469" actId="14100"/>
          <ac:spMkLst>
            <pc:docMk/>
            <pc:sldMk cId="3909093566" sldId="342"/>
            <ac:spMk id="11" creationId="{07F2F7B7-B5D5-A130-95E7-41C659BC1748}"/>
          </ac:spMkLst>
        </pc:spChg>
        <pc:spChg chg="add mod">
          <ac:chgData name="蕭又瑜 HSIAO, YU-YU" userId="c5b0ba1c-d079-4945-ac8c-b522266d3b39" providerId="ADAL" clId="{C1D0CEDF-760A-0740-BDDE-F0FD55ABB402}" dt="2023-04-30T11:29:35.074" v="1540" actId="20577"/>
          <ac:spMkLst>
            <pc:docMk/>
            <pc:sldMk cId="3909093566" sldId="342"/>
            <ac:spMk id="14" creationId="{84C568FA-709C-8CB6-48E7-AEDBCAA9A7F0}"/>
          </ac:spMkLst>
        </pc:spChg>
        <pc:picChg chg="add mod">
          <ac:chgData name="蕭又瑜 HSIAO, YU-YU" userId="c5b0ba1c-d079-4945-ac8c-b522266d3b39" providerId="ADAL" clId="{C1D0CEDF-760A-0740-BDDE-F0FD55ABB402}" dt="2023-04-30T10:34:12.399" v="455" actId="962"/>
          <ac:picMkLst>
            <pc:docMk/>
            <pc:sldMk cId="3909093566" sldId="342"/>
            <ac:picMk id="6" creationId="{82D7A0FB-75D1-19B0-7A4E-A128279FCBCF}"/>
          </ac:picMkLst>
        </pc:picChg>
        <pc:picChg chg="add mod">
          <ac:chgData name="蕭又瑜 HSIAO, YU-YU" userId="c5b0ba1c-d079-4945-ac8c-b522266d3b39" providerId="ADAL" clId="{C1D0CEDF-760A-0740-BDDE-F0FD55ABB402}" dt="2023-04-30T11:19:10.068" v="1190" actId="1076"/>
          <ac:picMkLst>
            <pc:docMk/>
            <pc:sldMk cId="3909093566" sldId="342"/>
            <ac:picMk id="12" creationId="{DA77693D-33DD-C778-E40A-07E802DF691F}"/>
          </ac:picMkLst>
        </pc:picChg>
        <pc:picChg chg="add mod">
          <ac:chgData name="蕭又瑜 HSIAO, YU-YU" userId="c5b0ba1c-d079-4945-ac8c-b522266d3b39" providerId="ADAL" clId="{C1D0CEDF-760A-0740-BDDE-F0FD55ABB402}" dt="2023-04-30T11:19:18.431" v="1192" actId="1076"/>
          <ac:picMkLst>
            <pc:docMk/>
            <pc:sldMk cId="3909093566" sldId="342"/>
            <ac:picMk id="13" creationId="{9BE562A1-C4B6-0E60-0021-E02CBED5474A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19:30.210" v="1194" actId="1076"/>
        <pc:sldMkLst>
          <pc:docMk/>
          <pc:sldMk cId="2487755159" sldId="343"/>
        </pc:sldMkLst>
        <pc:spChg chg="mod">
          <ac:chgData name="蕭又瑜 HSIAO, YU-YU" userId="c5b0ba1c-d079-4945-ac8c-b522266d3b39" providerId="ADAL" clId="{C1D0CEDF-760A-0740-BDDE-F0FD55ABB402}" dt="2023-04-30T10:38:24.086" v="504" actId="20577"/>
          <ac:spMkLst>
            <pc:docMk/>
            <pc:sldMk cId="2487755159" sldId="343"/>
            <ac:spMk id="2" creationId="{0B3440FD-598A-D552-3C5B-A10B01B194E2}"/>
          </ac:spMkLst>
        </pc:spChg>
        <pc:spChg chg="del">
          <ac:chgData name="蕭又瑜 HSIAO, YU-YU" userId="c5b0ba1c-d079-4945-ac8c-b522266d3b39" providerId="ADAL" clId="{C1D0CEDF-760A-0740-BDDE-F0FD55ABB402}" dt="2023-04-30T10:38:26.996" v="505"/>
          <ac:spMkLst>
            <pc:docMk/>
            <pc:sldMk cId="2487755159" sldId="343"/>
            <ac:spMk id="3" creationId="{7AC3ED89-C20E-43B3-4890-CADA22D0AF4E}"/>
          </ac:spMkLst>
        </pc:spChg>
        <pc:spChg chg="add mod">
          <ac:chgData name="蕭又瑜 HSIAO, YU-YU" userId="c5b0ba1c-d079-4945-ac8c-b522266d3b39" providerId="ADAL" clId="{C1D0CEDF-760A-0740-BDDE-F0FD55ABB402}" dt="2023-04-30T10:38:57.732" v="513" actId="14100"/>
          <ac:spMkLst>
            <pc:docMk/>
            <pc:sldMk cId="2487755159" sldId="343"/>
            <ac:spMk id="7" creationId="{811DFB9F-BEB1-9E93-7482-26253E17016F}"/>
          </ac:spMkLst>
        </pc:spChg>
        <pc:picChg chg="add mod">
          <ac:chgData name="蕭又瑜 HSIAO, YU-YU" userId="c5b0ba1c-d079-4945-ac8c-b522266d3b39" providerId="ADAL" clId="{C1D0CEDF-760A-0740-BDDE-F0FD55ABB402}" dt="2023-04-30T10:38:28.900" v="507" actId="962"/>
          <ac:picMkLst>
            <pc:docMk/>
            <pc:sldMk cId="2487755159" sldId="343"/>
            <ac:picMk id="6" creationId="{228F4F1C-A8FF-A275-7184-84E32FEB1074}"/>
          </ac:picMkLst>
        </pc:picChg>
        <pc:picChg chg="add mod">
          <ac:chgData name="蕭又瑜 HSIAO, YU-YU" userId="c5b0ba1c-d079-4945-ac8c-b522266d3b39" providerId="ADAL" clId="{C1D0CEDF-760A-0740-BDDE-F0FD55ABB402}" dt="2023-04-30T11:19:30.210" v="1194" actId="1076"/>
          <ac:picMkLst>
            <pc:docMk/>
            <pc:sldMk cId="2487755159" sldId="343"/>
            <ac:picMk id="8" creationId="{CB149BA3-FFB2-8B34-EEE8-25F923EBA997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19:41.483" v="1196" actId="1076"/>
        <pc:sldMkLst>
          <pc:docMk/>
          <pc:sldMk cId="2675526188" sldId="344"/>
        </pc:sldMkLst>
        <pc:spChg chg="mod">
          <ac:chgData name="蕭又瑜 HSIAO, YU-YU" userId="c5b0ba1c-d079-4945-ac8c-b522266d3b39" providerId="ADAL" clId="{C1D0CEDF-760A-0740-BDDE-F0FD55ABB402}" dt="2023-04-30T10:39:26.711" v="543" actId="20577"/>
          <ac:spMkLst>
            <pc:docMk/>
            <pc:sldMk cId="2675526188" sldId="344"/>
            <ac:spMk id="2" creationId="{94CD6D14-FE15-D30B-3144-8707387EC586}"/>
          </ac:spMkLst>
        </pc:spChg>
        <pc:spChg chg="del">
          <ac:chgData name="蕭又瑜 HSIAO, YU-YU" userId="c5b0ba1c-d079-4945-ac8c-b522266d3b39" providerId="ADAL" clId="{C1D0CEDF-760A-0740-BDDE-F0FD55ABB402}" dt="2023-04-30T10:39:31.735" v="544"/>
          <ac:spMkLst>
            <pc:docMk/>
            <pc:sldMk cId="2675526188" sldId="344"/>
            <ac:spMk id="3" creationId="{D79DEB77-4315-A912-FC5E-EA6924953E7A}"/>
          </ac:spMkLst>
        </pc:spChg>
        <pc:spChg chg="add mod">
          <ac:chgData name="蕭又瑜 HSIAO, YU-YU" userId="c5b0ba1c-d079-4945-ac8c-b522266d3b39" providerId="ADAL" clId="{C1D0CEDF-760A-0740-BDDE-F0FD55ABB402}" dt="2023-04-30T10:39:53.820" v="549" actId="14100"/>
          <ac:spMkLst>
            <pc:docMk/>
            <pc:sldMk cId="2675526188" sldId="344"/>
            <ac:spMk id="7" creationId="{3FEA0A4F-DDA8-419F-5272-E2598F577FBF}"/>
          </ac:spMkLst>
        </pc:spChg>
        <pc:picChg chg="add mod">
          <ac:chgData name="蕭又瑜 HSIAO, YU-YU" userId="c5b0ba1c-d079-4945-ac8c-b522266d3b39" providerId="ADAL" clId="{C1D0CEDF-760A-0740-BDDE-F0FD55ABB402}" dt="2023-04-30T10:39:33.039" v="546" actId="962"/>
          <ac:picMkLst>
            <pc:docMk/>
            <pc:sldMk cId="2675526188" sldId="344"/>
            <ac:picMk id="6" creationId="{E1C8E8A4-71F6-10A6-F2C2-37EAFDC640A4}"/>
          </ac:picMkLst>
        </pc:picChg>
        <pc:picChg chg="add mod">
          <ac:chgData name="蕭又瑜 HSIAO, YU-YU" userId="c5b0ba1c-d079-4945-ac8c-b522266d3b39" providerId="ADAL" clId="{C1D0CEDF-760A-0740-BDDE-F0FD55ABB402}" dt="2023-04-30T11:19:41.483" v="1196" actId="1076"/>
          <ac:picMkLst>
            <pc:docMk/>
            <pc:sldMk cId="2675526188" sldId="344"/>
            <ac:picMk id="8" creationId="{4F04F6A9-2688-8C12-C5A6-2C29079D0708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31:21.659" v="1715" actId="1076"/>
        <pc:sldMkLst>
          <pc:docMk/>
          <pc:sldMk cId="2995305843" sldId="345"/>
        </pc:sldMkLst>
        <pc:spChg chg="mod">
          <ac:chgData name="蕭又瑜 HSIAO, YU-YU" userId="c5b0ba1c-d079-4945-ac8c-b522266d3b39" providerId="ADAL" clId="{C1D0CEDF-760A-0740-BDDE-F0FD55ABB402}" dt="2023-04-30T10:40:39.245" v="625" actId="20577"/>
          <ac:spMkLst>
            <pc:docMk/>
            <pc:sldMk cId="2995305843" sldId="345"/>
            <ac:spMk id="2" creationId="{3FECEAD8-6AF1-9B09-4CED-6E308BE2C4DF}"/>
          </ac:spMkLst>
        </pc:spChg>
        <pc:spChg chg="del">
          <ac:chgData name="蕭又瑜 HSIAO, YU-YU" userId="c5b0ba1c-d079-4945-ac8c-b522266d3b39" providerId="ADAL" clId="{C1D0CEDF-760A-0740-BDDE-F0FD55ABB402}" dt="2023-04-30T10:40:06.682" v="551"/>
          <ac:spMkLst>
            <pc:docMk/>
            <pc:sldMk cId="2995305843" sldId="345"/>
            <ac:spMk id="3" creationId="{027B2C16-D0D9-1FEE-7D94-F88359FA40AF}"/>
          </ac:spMkLst>
        </pc:spChg>
        <pc:spChg chg="add del mod">
          <ac:chgData name="蕭又瑜 HSIAO, YU-YU" userId="c5b0ba1c-d079-4945-ac8c-b522266d3b39" providerId="ADAL" clId="{C1D0CEDF-760A-0740-BDDE-F0FD55ABB402}" dt="2023-04-30T10:41:15.285" v="631" actId="478"/>
          <ac:spMkLst>
            <pc:docMk/>
            <pc:sldMk cId="2995305843" sldId="345"/>
            <ac:spMk id="7" creationId="{D6D2BE78-EEA6-74CC-45A7-1DF0E57CB0CA}"/>
          </ac:spMkLst>
        </pc:spChg>
        <pc:spChg chg="add mod">
          <ac:chgData name="蕭又瑜 HSIAO, YU-YU" userId="c5b0ba1c-d079-4945-ac8c-b522266d3b39" providerId="ADAL" clId="{C1D0CEDF-760A-0740-BDDE-F0FD55ABB402}" dt="2023-04-30T10:41:19.673" v="632" actId="14100"/>
          <ac:spMkLst>
            <pc:docMk/>
            <pc:sldMk cId="2995305843" sldId="345"/>
            <ac:spMk id="8" creationId="{5C1C0815-90DF-3899-D432-0620D14130C4}"/>
          </ac:spMkLst>
        </pc:spChg>
        <pc:spChg chg="add mod">
          <ac:chgData name="蕭又瑜 HSIAO, YU-YU" userId="c5b0ba1c-d079-4945-ac8c-b522266d3b39" providerId="ADAL" clId="{C1D0CEDF-760A-0740-BDDE-F0FD55ABB402}" dt="2023-04-30T11:31:21.659" v="1715" actId="1076"/>
          <ac:spMkLst>
            <pc:docMk/>
            <pc:sldMk cId="2995305843" sldId="345"/>
            <ac:spMk id="10" creationId="{FEE69053-5631-6E46-6225-C87DAE3048BB}"/>
          </ac:spMkLst>
        </pc:spChg>
        <pc:picChg chg="add mod">
          <ac:chgData name="蕭又瑜 HSIAO, YU-YU" userId="c5b0ba1c-d079-4945-ac8c-b522266d3b39" providerId="ADAL" clId="{C1D0CEDF-760A-0740-BDDE-F0FD55ABB402}" dt="2023-04-30T10:40:08.325" v="552" actId="27614"/>
          <ac:picMkLst>
            <pc:docMk/>
            <pc:sldMk cId="2995305843" sldId="345"/>
            <ac:picMk id="6" creationId="{509B0F57-DEF0-46F3-2372-D30D7BFFF5EB}"/>
          </ac:picMkLst>
        </pc:picChg>
        <pc:picChg chg="add mod">
          <ac:chgData name="蕭又瑜 HSIAO, YU-YU" userId="c5b0ba1c-d079-4945-ac8c-b522266d3b39" providerId="ADAL" clId="{C1D0CEDF-760A-0740-BDDE-F0FD55ABB402}" dt="2023-04-30T11:19:59.951" v="1199" actId="1076"/>
          <ac:picMkLst>
            <pc:docMk/>
            <pc:sldMk cId="2995305843" sldId="345"/>
            <ac:picMk id="9" creationId="{C22AB893-4408-BDDF-7E03-225486D521F2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33:02.798" v="1803" actId="1076"/>
        <pc:sldMkLst>
          <pc:docMk/>
          <pc:sldMk cId="3119118350" sldId="346"/>
        </pc:sldMkLst>
        <pc:spChg chg="mod">
          <ac:chgData name="蕭又瑜 HSIAO, YU-YU" userId="c5b0ba1c-d079-4945-ac8c-b522266d3b39" providerId="ADAL" clId="{C1D0CEDF-760A-0740-BDDE-F0FD55ABB402}" dt="2023-04-30T10:49:28.739" v="831" actId="20577"/>
          <ac:spMkLst>
            <pc:docMk/>
            <pc:sldMk cId="3119118350" sldId="346"/>
            <ac:spMk id="2" creationId="{EEDC2126-13DB-AAB5-A246-A2EC2A670730}"/>
          </ac:spMkLst>
        </pc:spChg>
        <pc:spChg chg="del">
          <ac:chgData name="蕭又瑜 HSIAO, YU-YU" userId="c5b0ba1c-d079-4945-ac8c-b522266d3b39" providerId="ADAL" clId="{C1D0CEDF-760A-0740-BDDE-F0FD55ABB402}" dt="2023-04-30T10:41:30.792" v="634"/>
          <ac:spMkLst>
            <pc:docMk/>
            <pc:sldMk cId="3119118350" sldId="346"/>
            <ac:spMk id="3" creationId="{2A75CDC7-4D06-D503-E5E5-2F69C49F360B}"/>
          </ac:spMkLst>
        </pc:spChg>
        <pc:spChg chg="add del mod">
          <ac:chgData name="蕭又瑜 HSIAO, YU-YU" userId="c5b0ba1c-d079-4945-ac8c-b522266d3b39" providerId="ADAL" clId="{C1D0CEDF-760A-0740-BDDE-F0FD55ABB402}" dt="2023-04-30T10:41:56.211" v="649" actId="478"/>
          <ac:spMkLst>
            <pc:docMk/>
            <pc:sldMk cId="3119118350" sldId="346"/>
            <ac:spMk id="7" creationId="{EA5D3A7F-CECB-ABD2-175C-8A8484D62BCA}"/>
          </ac:spMkLst>
        </pc:spChg>
        <pc:spChg chg="add mod">
          <ac:chgData name="蕭又瑜 HSIAO, YU-YU" userId="c5b0ba1c-d079-4945-ac8c-b522266d3b39" providerId="ADAL" clId="{C1D0CEDF-760A-0740-BDDE-F0FD55ABB402}" dt="2023-04-30T10:42:02.575" v="650" actId="14100"/>
          <ac:spMkLst>
            <pc:docMk/>
            <pc:sldMk cId="3119118350" sldId="346"/>
            <ac:spMk id="8" creationId="{FE1BD902-6B31-AED4-832F-6104C398A30B}"/>
          </ac:spMkLst>
        </pc:spChg>
        <pc:spChg chg="add del mod">
          <ac:chgData name="蕭又瑜 HSIAO, YU-YU" userId="c5b0ba1c-d079-4945-ac8c-b522266d3b39" providerId="ADAL" clId="{C1D0CEDF-760A-0740-BDDE-F0FD55ABB402}" dt="2023-04-30T10:42:40.455" v="659" actId="478"/>
          <ac:spMkLst>
            <pc:docMk/>
            <pc:sldMk cId="3119118350" sldId="346"/>
            <ac:spMk id="11" creationId="{9433297F-CDFA-71B3-BF18-1BA761A597CA}"/>
          </ac:spMkLst>
        </pc:spChg>
        <pc:spChg chg="add mod">
          <ac:chgData name="蕭又瑜 HSIAO, YU-YU" userId="c5b0ba1c-d079-4945-ac8c-b522266d3b39" providerId="ADAL" clId="{C1D0CEDF-760A-0740-BDDE-F0FD55ABB402}" dt="2023-04-30T10:46:15.308" v="695" actId="14100"/>
          <ac:spMkLst>
            <pc:docMk/>
            <pc:sldMk cId="3119118350" sldId="346"/>
            <ac:spMk id="12" creationId="{D320CB41-7553-23FF-6168-23B9CD0533A2}"/>
          </ac:spMkLst>
        </pc:spChg>
        <pc:spChg chg="add del mod">
          <ac:chgData name="蕭又瑜 HSIAO, YU-YU" userId="c5b0ba1c-d079-4945-ac8c-b522266d3b39" providerId="ADAL" clId="{C1D0CEDF-760A-0740-BDDE-F0FD55ABB402}" dt="2023-04-30T10:46:05.541" v="692" actId="478"/>
          <ac:spMkLst>
            <pc:docMk/>
            <pc:sldMk cId="3119118350" sldId="346"/>
            <ac:spMk id="14" creationId="{2FA48C16-1C95-F501-2C74-4DAD09E6B412}"/>
          </ac:spMkLst>
        </pc:spChg>
        <pc:spChg chg="add mod">
          <ac:chgData name="蕭又瑜 HSIAO, YU-YU" userId="c5b0ba1c-d079-4945-ac8c-b522266d3b39" providerId="ADAL" clId="{C1D0CEDF-760A-0740-BDDE-F0FD55ABB402}" dt="2023-04-30T10:46:29.930" v="700" actId="14100"/>
          <ac:spMkLst>
            <pc:docMk/>
            <pc:sldMk cId="3119118350" sldId="346"/>
            <ac:spMk id="15" creationId="{C491B4F7-424E-3352-A4A1-F3B8227D8F9B}"/>
          </ac:spMkLst>
        </pc:spChg>
        <pc:spChg chg="add mod">
          <ac:chgData name="蕭又瑜 HSIAO, YU-YU" userId="c5b0ba1c-d079-4945-ac8c-b522266d3b39" providerId="ADAL" clId="{C1D0CEDF-760A-0740-BDDE-F0FD55ABB402}" dt="2023-04-30T11:33:02.798" v="1803" actId="1076"/>
          <ac:spMkLst>
            <pc:docMk/>
            <pc:sldMk cId="3119118350" sldId="346"/>
            <ac:spMk id="19" creationId="{AE7A615D-4AC2-EC64-C2B6-D84E92FA215A}"/>
          </ac:spMkLst>
        </pc:spChg>
        <pc:picChg chg="add mod">
          <ac:chgData name="蕭又瑜 HSIAO, YU-YU" userId="c5b0ba1c-d079-4945-ac8c-b522266d3b39" providerId="ADAL" clId="{C1D0CEDF-760A-0740-BDDE-F0FD55ABB402}" dt="2023-04-30T10:41:33.095" v="636" actId="962"/>
          <ac:picMkLst>
            <pc:docMk/>
            <pc:sldMk cId="3119118350" sldId="346"/>
            <ac:picMk id="6" creationId="{8697EA41-7CE9-548F-E8F1-1C331D177D0A}"/>
          </ac:picMkLst>
        </pc:picChg>
        <pc:picChg chg="add mod">
          <ac:chgData name="蕭又瑜 HSIAO, YU-YU" userId="c5b0ba1c-d079-4945-ac8c-b522266d3b39" providerId="ADAL" clId="{C1D0CEDF-760A-0740-BDDE-F0FD55ABB402}" dt="2023-04-30T10:42:21.530" v="654" actId="1076"/>
          <ac:picMkLst>
            <pc:docMk/>
            <pc:sldMk cId="3119118350" sldId="346"/>
            <ac:picMk id="10" creationId="{B33D4A6A-BFE7-5164-CCAA-07D7BAEFAFAF}"/>
          </ac:picMkLst>
        </pc:picChg>
        <pc:picChg chg="add mod">
          <ac:chgData name="蕭又瑜 HSIAO, YU-YU" userId="c5b0ba1c-d079-4945-ac8c-b522266d3b39" providerId="ADAL" clId="{C1D0CEDF-760A-0740-BDDE-F0FD55ABB402}" dt="2023-04-30T10:45:45.821" v="689" actId="208"/>
          <ac:picMkLst>
            <pc:docMk/>
            <pc:sldMk cId="3119118350" sldId="346"/>
            <ac:picMk id="13" creationId="{E96CCC3C-6971-8BDE-6E57-434AD83E2B85}"/>
          </ac:picMkLst>
        </pc:picChg>
        <pc:picChg chg="add mod">
          <ac:chgData name="蕭又瑜 HSIAO, YU-YU" userId="c5b0ba1c-d079-4945-ac8c-b522266d3b39" providerId="ADAL" clId="{C1D0CEDF-760A-0740-BDDE-F0FD55ABB402}" dt="2023-04-30T11:20:08.854" v="1201" actId="1076"/>
          <ac:picMkLst>
            <pc:docMk/>
            <pc:sldMk cId="3119118350" sldId="346"/>
            <ac:picMk id="16" creationId="{00F42BDF-6C01-C191-C417-0FE53758AD2C}"/>
          </ac:picMkLst>
        </pc:picChg>
        <pc:picChg chg="add mod">
          <ac:chgData name="蕭又瑜 HSIAO, YU-YU" userId="c5b0ba1c-d079-4945-ac8c-b522266d3b39" providerId="ADAL" clId="{C1D0CEDF-760A-0740-BDDE-F0FD55ABB402}" dt="2023-04-30T11:20:17.398" v="1203" actId="1076"/>
          <ac:picMkLst>
            <pc:docMk/>
            <pc:sldMk cId="3119118350" sldId="346"/>
            <ac:picMk id="17" creationId="{FF9E8237-669E-891B-7DA1-4499175A7FAA}"/>
          </ac:picMkLst>
        </pc:picChg>
        <pc:picChg chg="add mod">
          <ac:chgData name="蕭又瑜 HSIAO, YU-YU" userId="c5b0ba1c-d079-4945-ac8c-b522266d3b39" providerId="ADAL" clId="{C1D0CEDF-760A-0740-BDDE-F0FD55ABB402}" dt="2023-04-30T11:20:25.861" v="1205" actId="1076"/>
          <ac:picMkLst>
            <pc:docMk/>
            <pc:sldMk cId="3119118350" sldId="346"/>
            <ac:picMk id="18" creationId="{C4A1DF8A-F717-89C7-ABC3-871787762D98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36:51.625" v="1993" actId="1076"/>
        <pc:sldMkLst>
          <pc:docMk/>
          <pc:sldMk cId="4192534622" sldId="347"/>
        </pc:sldMkLst>
        <pc:spChg chg="mod">
          <ac:chgData name="蕭又瑜 HSIAO, YU-YU" userId="c5b0ba1c-d079-4945-ac8c-b522266d3b39" providerId="ADAL" clId="{C1D0CEDF-760A-0740-BDDE-F0FD55ABB402}" dt="2023-04-30T10:49:38.439" v="855" actId="20577"/>
          <ac:spMkLst>
            <pc:docMk/>
            <pc:sldMk cId="4192534622" sldId="347"/>
            <ac:spMk id="2" creationId="{8689489E-32AF-E6F0-E403-3EFE098B102D}"/>
          </ac:spMkLst>
        </pc:spChg>
        <pc:spChg chg="del">
          <ac:chgData name="蕭又瑜 HSIAO, YU-YU" userId="c5b0ba1c-d079-4945-ac8c-b522266d3b39" providerId="ADAL" clId="{C1D0CEDF-760A-0740-BDDE-F0FD55ABB402}" dt="2023-04-30T10:44:24.369" v="670"/>
          <ac:spMkLst>
            <pc:docMk/>
            <pc:sldMk cId="4192534622" sldId="347"/>
            <ac:spMk id="3" creationId="{D2C00CF3-E07A-65BB-21EE-CECBDF288C08}"/>
          </ac:spMkLst>
        </pc:spChg>
        <pc:spChg chg="add del mod">
          <ac:chgData name="蕭又瑜 HSIAO, YU-YU" userId="c5b0ba1c-d079-4945-ac8c-b522266d3b39" providerId="ADAL" clId="{C1D0CEDF-760A-0740-BDDE-F0FD55ABB402}" dt="2023-04-30T10:44:51.482" v="680" actId="21"/>
          <ac:spMkLst>
            <pc:docMk/>
            <pc:sldMk cId="4192534622" sldId="347"/>
            <ac:spMk id="7" creationId="{8C7F0541-656E-761C-60BB-C0A66C1DD2BF}"/>
          </ac:spMkLst>
        </pc:spChg>
        <pc:spChg chg="add del mod">
          <ac:chgData name="蕭又瑜 HSIAO, YU-YU" userId="c5b0ba1c-d079-4945-ac8c-b522266d3b39" providerId="ADAL" clId="{C1D0CEDF-760A-0740-BDDE-F0FD55ABB402}" dt="2023-04-30T10:46:59.414" v="707"/>
          <ac:spMkLst>
            <pc:docMk/>
            <pc:sldMk cId="4192534622" sldId="347"/>
            <ac:spMk id="8" creationId="{E509FB7A-508A-569A-7E53-CC3E494D50C9}"/>
          </ac:spMkLst>
        </pc:spChg>
        <pc:spChg chg="add mod">
          <ac:chgData name="蕭又瑜 HSIAO, YU-YU" userId="c5b0ba1c-d079-4945-ac8c-b522266d3b39" providerId="ADAL" clId="{C1D0CEDF-760A-0740-BDDE-F0FD55ABB402}" dt="2023-04-30T10:49:02.446" v="815" actId="14100"/>
          <ac:spMkLst>
            <pc:docMk/>
            <pc:sldMk cId="4192534622" sldId="347"/>
            <ac:spMk id="17" creationId="{33EACAE6-F57A-D143-EDEA-CA5148E3F3A3}"/>
          </ac:spMkLst>
        </pc:spChg>
        <pc:spChg chg="add mod">
          <ac:chgData name="蕭又瑜 HSIAO, YU-YU" userId="c5b0ba1c-d079-4945-ac8c-b522266d3b39" providerId="ADAL" clId="{C1D0CEDF-760A-0740-BDDE-F0FD55ABB402}" dt="2023-04-30T10:48:50.346" v="812" actId="571"/>
          <ac:spMkLst>
            <pc:docMk/>
            <pc:sldMk cId="4192534622" sldId="347"/>
            <ac:spMk id="18" creationId="{AB696B2A-8890-7F30-37D6-55CF8C88BED9}"/>
          </ac:spMkLst>
        </pc:spChg>
        <pc:spChg chg="add mod">
          <ac:chgData name="蕭又瑜 HSIAO, YU-YU" userId="c5b0ba1c-d079-4945-ac8c-b522266d3b39" providerId="ADAL" clId="{C1D0CEDF-760A-0740-BDDE-F0FD55ABB402}" dt="2023-04-30T10:49:11.983" v="817" actId="1076"/>
          <ac:spMkLst>
            <pc:docMk/>
            <pc:sldMk cId="4192534622" sldId="347"/>
            <ac:spMk id="19" creationId="{DDB70BC6-0BA6-9F9E-2C80-7F45635E78E8}"/>
          </ac:spMkLst>
        </pc:spChg>
        <pc:spChg chg="add mod">
          <ac:chgData name="蕭又瑜 HSIAO, YU-YU" userId="c5b0ba1c-d079-4945-ac8c-b522266d3b39" providerId="ADAL" clId="{C1D0CEDF-760A-0740-BDDE-F0FD55ABB402}" dt="2023-04-30T11:36:51.625" v="1993" actId="1076"/>
          <ac:spMkLst>
            <pc:docMk/>
            <pc:sldMk cId="4192534622" sldId="347"/>
            <ac:spMk id="23" creationId="{4D603024-0107-DAC9-44B0-E0F9BEDAB018}"/>
          </ac:spMkLst>
        </pc:spChg>
        <pc:picChg chg="add del mod">
          <ac:chgData name="蕭又瑜 HSIAO, YU-YU" userId="c5b0ba1c-d079-4945-ac8c-b522266d3b39" providerId="ADAL" clId="{C1D0CEDF-760A-0740-BDDE-F0FD55ABB402}" dt="2023-04-30T10:46:36.933" v="701" actId="478"/>
          <ac:picMkLst>
            <pc:docMk/>
            <pc:sldMk cId="4192534622" sldId="347"/>
            <ac:picMk id="6" creationId="{BDC9163F-4EA2-A44E-AD8F-3E4568BD10F3}"/>
          </ac:picMkLst>
        </pc:picChg>
        <pc:picChg chg="add del mod">
          <ac:chgData name="蕭又瑜 HSIAO, YU-YU" userId="c5b0ba1c-d079-4945-ac8c-b522266d3b39" providerId="ADAL" clId="{C1D0CEDF-760A-0740-BDDE-F0FD55ABB402}" dt="2023-04-30T10:46:56.701" v="706"/>
          <ac:picMkLst>
            <pc:docMk/>
            <pc:sldMk cId="4192534622" sldId="347"/>
            <ac:picMk id="10" creationId="{9F7545F8-F80F-560F-EB02-9DA0F4FDBF18}"/>
          </ac:picMkLst>
        </pc:picChg>
        <pc:picChg chg="add mod">
          <ac:chgData name="蕭又瑜 HSIAO, YU-YU" userId="c5b0ba1c-d079-4945-ac8c-b522266d3b39" providerId="ADAL" clId="{C1D0CEDF-760A-0740-BDDE-F0FD55ABB402}" dt="2023-04-30T10:48:12.436" v="803"/>
          <ac:picMkLst>
            <pc:docMk/>
            <pc:sldMk cId="4192534622" sldId="347"/>
            <ac:picMk id="12" creationId="{32662688-59DD-249D-64E0-720BBDEAFC98}"/>
          </ac:picMkLst>
        </pc:picChg>
        <pc:picChg chg="add mod">
          <ac:chgData name="蕭又瑜 HSIAO, YU-YU" userId="c5b0ba1c-d079-4945-ac8c-b522266d3b39" providerId="ADAL" clId="{C1D0CEDF-760A-0740-BDDE-F0FD55ABB402}" dt="2023-04-30T10:48:31.026" v="808" actId="1076"/>
          <ac:picMkLst>
            <pc:docMk/>
            <pc:sldMk cId="4192534622" sldId="347"/>
            <ac:picMk id="14" creationId="{E3685D3B-55CF-980F-7579-EF9CC724D5DC}"/>
          </ac:picMkLst>
        </pc:picChg>
        <pc:picChg chg="add mod">
          <ac:chgData name="蕭又瑜 HSIAO, YU-YU" userId="c5b0ba1c-d079-4945-ac8c-b522266d3b39" providerId="ADAL" clId="{C1D0CEDF-760A-0740-BDDE-F0FD55ABB402}" dt="2023-04-30T10:48:27.775" v="807" actId="1076"/>
          <ac:picMkLst>
            <pc:docMk/>
            <pc:sldMk cId="4192534622" sldId="347"/>
            <ac:picMk id="16" creationId="{2292EEC7-7173-FAE8-A3C8-DE9E677A6C0C}"/>
          </ac:picMkLst>
        </pc:picChg>
        <pc:picChg chg="add mod">
          <ac:chgData name="蕭又瑜 HSIAO, YU-YU" userId="c5b0ba1c-d079-4945-ac8c-b522266d3b39" providerId="ADAL" clId="{C1D0CEDF-760A-0740-BDDE-F0FD55ABB402}" dt="2023-04-30T11:20:47.925" v="1207" actId="1076"/>
          <ac:picMkLst>
            <pc:docMk/>
            <pc:sldMk cId="4192534622" sldId="347"/>
            <ac:picMk id="20" creationId="{C1FDB40C-D022-E0FA-7AF1-2959876FBACC}"/>
          </ac:picMkLst>
        </pc:picChg>
        <pc:picChg chg="add mod">
          <ac:chgData name="蕭又瑜 HSIAO, YU-YU" userId="c5b0ba1c-d079-4945-ac8c-b522266d3b39" providerId="ADAL" clId="{C1D0CEDF-760A-0740-BDDE-F0FD55ABB402}" dt="2023-04-30T11:21:10.872" v="1210" actId="1076"/>
          <ac:picMkLst>
            <pc:docMk/>
            <pc:sldMk cId="4192534622" sldId="347"/>
            <ac:picMk id="21" creationId="{BC50EECB-CEFB-5E95-2F1B-14730F867545}"/>
          </ac:picMkLst>
        </pc:picChg>
        <pc:picChg chg="add mod">
          <ac:chgData name="蕭又瑜 HSIAO, YU-YU" userId="c5b0ba1c-d079-4945-ac8c-b522266d3b39" providerId="ADAL" clId="{C1D0CEDF-760A-0740-BDDE-F0FD55ABB402}" dt="2023-04-30T11:21:18.531" v="1212" actId="1076"/>
          <ac:picMkLst>
            <pc:docMk/>
            <pc:sldMk cId="4192534622" sldId="347"/>
            <ac:picMk id="22" creationId="{2E2C1E86-443F-524E-7800-9AA94D173D2A}"/>
          </ac:picMkLst>
        </pc:picChg>
      </pc:sldChg>
      <pc:sldChg chg="addSp delSp modSp add mod">
        <pc:chgData name="蕭又瑜 HSIAO, YU-YU" userId="c5b0ba1c-d079-4945-ac8c-b522266d3b39" providerId="ADAL" clId="{C1D0CEDF-760A-0740-BDDE-F0FD55ABB402}" dt="2023-04-30T11:35:31.184" v="1989" actId="14100"/>
        <pc:sldMkLst>
          <pc:docMk/>
          <pc:sldMk cId="884975326" sldId="348"/>
        </pc:sldMkLst>
        <pc:spChg chg="mod">
          <ac:chgData name="蕭又瑜 HSIAO, YU-YU" userId="c5b0ba1c-d079-4945-ac8c-b522266d3b39" providerId="ADAL" clId="{C1D0CEDF-760A-0740-BDDE-F0FD55ABB402}" dt="2023-04-30T10:50:01.298" v="896" actId="20577"/>
          <ac:spMkLst>
            <pc:docMk/>
            <pc:sldMk cId="884975326" sldId="348"/>
            <ac:spMk id="2" creationId="{8689489E-32AF-E6F0-E403-3EFE098B102D}"/>
          </ac:spMkLst>
        </pc:spChg>
        <pc:spChg chg="add mod">
          <ac:chgData name="蕭又瑜 HSIAO, YU-YU" userId="c5b0ba1c-d079-4945-ac8c-b522266d3b39" providerId="ADAL" clId="{C1D0CEDF-760A-0740-BDDE-F0FD55ABB402}" dt="2023-04-30T11:35:31.184" v="1989" actId="14100"/>
          <ac:spMkLst>
            <pc:docMk/>
            <pc:sldMk cId="884975326" sldId="348"/>
            <ac:spMk id="11" creationId="{D38A7FDE-9E0C-7F64-1548-64613275D056}"/>
          </ac:spMkLst>
        </pc:spChg>
        <pc:spChg chg="mod">
          <ac:chgData name="蕭又瑜 HSIAO, YU-YU" userId="c5b0ba1c-d079-4945-ac8c-b522266d3b39" providerId="ADAL" clId="{C1D0CEDF-760A-0740-BDDE-F0FD55ABB402}" dt="2023-04-30T10:50:42.599" v="913" actId="1076"/>
          <ac:spMkLst>
            <pc:docMk/>
            <pc:sldMk cId="884975326" sldId="348"/>
            <ac:spMk id="18" creationId="{AB696B2A-8890-7F30-37D6-55CF8C88BED9}"/>
          </ac:spMkLst>
        </pc:spChg>
        <pc:picChg chg="add mod">
          <ac:chgData name="蕭又瑜 HSIAO, YU-YU" userId="c5b0ba1c-d079-4945-ac8c-b522266d3b39" providerId="ADAL" clId="{C1D0CEDF-760A-0740-BDDE-F0FD55ABB402}" dt="2023-04-30T10:50:37.104" v="912" actId="1035"/>
          <ac:picMkLst>
            <pc:docMk/>
            <pc:sldMk cId="884975326" sldId="348"/>
            <ac:picMk id="5" creationId="{42BF29B5-D55F-88B3-A93B-68D0D8D06497}"/>
          </ac:picMkLst>
        </pc:picChg>
        <pc:picChg chg="add mod">
          <ac:chgData name="蕭又瑜 HSIAO, YU-YU" userId="c5b0ba1c-d079-4945-ac8c-b522266d3b39" providerId="ADAL" clId="{C1D0CEDF-760A-0740-BDDE-F0FD55ABB402}" dt="2023-04-30T10:50:54.158" v="916" actId="1076"/>
          <ac:picMkLst>
            <pc:docMk/>
            <pc:sldMk cId="884975326" sldId="348"/>
            <ac:picMk id="7" creationId="{46BE21CE-1002-F6B6-81A4-58BEDF262304}"/>
          </ac:picMkLst>
        </pc:picChg>
        <pc:picChg chg="add mod">
          <ac:chgData name="蕭又瑜 HSIAO, YU-YU" userId="c5b0ba1c-d079-4945-ac8c-b522266d3b39" providerId="ADAL" clId="{C1D0CEDF-760A-0740-BDDE-F0FD55ABB402}" dt="2023-04-30T11:21:27.034" v="1214" actId="1076"/>
          <ac:picMkLst>
            <pc:docMk/>
            <pc:sldMk cId="884975326" sldId="348"/>
            <ac:picMk id="8" creationId="{103FF2EF-CDE6-6EA2-0A92-0D84280D9E2B}"/>
          </ac:picMkLst>
        </pc:picChg>
        <pc:picChg chg="add mod">
          <ac:chgData name="蕭又瑜 HSIAO, YU-YU" userId="c5b0ba1c-d079-4945-ac8c-b522266d3b39" providerId="ADAL" clId="{C1D0CEDF-760A-0740-BDDE-F0FD55ABB402}" dt="2023-04-30T11:21:36.050" v="1216" actId="1076"/>
          <ac:picMkLst>
            <pc:docMk/>
            <pc:sldMk cId="884975326" sldId="348"/>
            <ac:picMk id="9" creationId="{C74C968D-CA90-9098-83F1-D98C2DEAE89F}"/>
          </ac:picMkLst>
        </pc:picChg>
        <pc:picChg chg="add mod">
          <ac:chgData name="蕭又瑜 HSIAO, YU-YU" userId="c5b0ba1c-d079-4945-ac8c-b522266d3b39" providerId="ADAL" clId="{C1D0CEDF-760A-0740-BDDE-F0FD55ABB402}" dt="2023-04-30T11:21:44.406" v="1217"/>
          <ac:picMkLst>
            <pc:docMk/>
            <pc:sldMk cId="884975326" sldId="348"/>
            <ac:picMk id="10" creationId="{336D3DC0-ECCE-DB2F-0566-1BD6928356FD}"/>
          </ac:picMkLst>
        </pc:picChg>
        <pc:picChg chg="del">
          <ac:chgData name="蕭又瑜 HSIAO, YU-YU" userId="c5b0ba1c-d079-4945-ac8c-b522266d3b39" providerId="ADAL" clId="{C1D0CEDF-760A-0740-BDDE-F0FD55ABB402}" dt="2023-04-30T10:50:06.087" v="898" actId="478"/>
          <ac:picMkLst>
            <pc:docMk/>
            <pc:sldMk cId="884975326" sldId="348"/>
            <ac:picMk id="14" creationId="{E3685D3B-55CF-980F-7579-EF9CC724D5DC}"/>
          </ac:picMkLst>
        </pc:picChg>
        <pc:picChg chg="del">
          <ac:chgData name="蕭又瑜 HSIAO, YU-YU" userId="c5b0ba1c-d079-4945-ac8c-b522266d3b39" providerId="ADAL" clId="{C1D0CEDF-760A-0740-BDDE-F0FD55ABB402}" dt="2023-04-30T10:50:04.989" v="897" actId="478"/>
          <ac:picMkLst>
            <pc:docMk/>
            <pc:sldMk cId="884975326" sldId="348"/>
            <ac:picMk id="16" creationId="{2292EEC7-7173-FAE8-A3C8-DE9E677A6C0C}"/>
          </ac:picMkLst>
        </pc:picChg>
      </pc:sldChg>
      <pc:sldChg chg="add del">
        <pc:chgData name="蕭又瑜 HSIAO, YU-YU" userId="c5b0ba1c-d079-4945-ac8c-b522266d3b39" providerId="ADAL" clId="{C1D0CEDF-760A-0740-BDDE-F0FD55ABB402}" dt="2023-04-30T10:44:50.114" v="679"/>
        <pc:sldMkLst>
          <pc:docMk/>
          <pc:sldMk cId="931094891" sldId="348"/>
        </pc:sldMkLst>
      </pc:sldChg>
      <pc:sldChg chg="addSp delSp modSp new mod">
        <pc:chgData name="蕭又瑜 HSIAO, YU-YU" userId="c5b0ba1c-d079-4945-ac8c-b522266d3b39" providerId="ADAL" clId="{C1D0CEDF-760A-0740-BDDE-F0FD55ABB402}" dt="2023-04-30T11:38:03.008" v="2017" actId="20577"/>
        <pc:sldMkLst>
          <pc:docMk/>
          <pc:sldMk cId="3817828863" sldId="349"/>
        </pc:sldMkLst>
        <pc:spChg chg="mod">
          <ac:chgData name="蕭又瑜 HSIAO, YU-YU" userId="c5b0ba1c-d079-4945-ac8c-b522266d3b39" providerId="ADAL" clId="{C1D0CEDF-760A-0740-BDDE-F0FD55ABB402}" dt="2023-04-30T10:51:19.795" v="950" actId="20577"/>
          <ac:spMkLst>
            <pc:docMk/>
            <pc:sldMk cId="3817828863" sldId="349"/>
            <ac:spMk id="2" creationId="{0CD4F47E-05B7-C48D-63F7-6DCF93FF2EA8}"/>
          </ac:spMkLst>
        </pc:spChg>
        <pc:spChg chg="del">
          <ac:chgData name="蕭又瑜 HSIAO, YU-YU" userId="c5b0ba1c-d079-4945-ac8c-b522266d3b39" providerId="ADAL" clId="{C1D0CEDF-760A-0740-BDDE-F0FD55ABB402}" dt="2023-04-30T10:51:29.904" v="953"/>
          <ac:spMkLst>
            <pc:docMk/>
            <pc:sldMk cId="3817828863" sldId="349"/>
            <ac:spMk id="3" creationId="{6D29095D-754A-B717-9B7A-12836B757A12}"/>
          </ac:spMkLst>
        </pc:spChg>
        <pc:spChg chg="add mod">
          <ac:chgData name="蕭又瑜 HSIAO, YU-YU" userId="c5b0ba1c-d079-4945-ac8c-b522266d3b39" providerId="ADAL" clId="{C1D0CEDF-760A-0740-BDDE-F0FD55ABB402}" dt="2023-04-30T10:52:00.305" v="960" actId="14100"/>
          <ac:spMkLst>
            <pc:docMk/>
            <pc:sldMk cId="3817828863" sldId="349"/>
            <ac:spMk id="9" creationId="{458984E6-CD5F-7858-C9A2-727BED3C1C94}"/>
          </ac:spMkLst>
        </pc:spChg>
        <pc:spChg chg="add mod">
          <ac:chgData name="蕭又瑜 HSIAO, YU-YU" userId="c5b0ba1c-d079-4945-ac8c-b522266d3b39" providerId="ADAL" clId="{C1D0CEDF-760A-0740-BDDE-F0FD55ABB402}" dt="2023-04-30T10:52:04.196" v="961" actId="14100"/>
          <ac:spMkLst>
            <pc:docMk/>
            <pc:sldMk cId="3817828863" sldId="349"/>
            <ac:spMk id="10" creationId="{0F56B056-13B6-81EE-B97A-496DB2807EEE}"/>
          </ac:spMkLst>
        </pc:spChg>
        <pc:spChg chg="add mod">
          <ac:chgData name="蕭又瑜 HSIAO, YU-YU" userId="c5b0ba1c-d079-4945-ac8c-b522266d3b39" providerId="ADAL" clId="{C1D0CEDF-760A-0740-BDDE-F0FD55ABB402}" dt="2023-04-30T11:38:03.008" v="2017" actId="20577"/>
          <ac:spMkLst>
            <pc:docMk/>
            <pc:sldMk cId="3817828863" sldId="349"/>
            <ac:spMk id="14" creationId="{05B24DB5-C126-A605-092B-4511C7178391}"/>
          </ac:spMkLst>
        </pc:spChg>
        <pc:picChg chg="add del mod">
          <ac:chgData name="蕭又瑜 HSIAO, YU-YU" userId="c5b0ba1c-d079-4945-ac8c-b522266d3b39" providerId="ADAL" clId="{C1D0CEDF-760A-0740-BDDE-F0FD55ABB402}" dt="2023-04-30T10:51:28.955" v="952"/>
          <ac:picMkLst>
            <pc:docMk/>
            <pc:sldMk cId="3817828863" sldId="349"/>
            <ac:picMk id="5" creationId="{1465430C-AF5A-6043-9A03-72174ADC1FF5}"/>
          </ac:picMkLst>
        </pc:picChg>
        <pc:picChg chg="add mod">
          <ac:chgData name="蕭又瑜 HSIAO, YU-YU" userId="c5b0ba1c-d079-4945-ac8c-b522266d3b39" providerId="ADAL" clId="{C1D0CEDF-760A-0740-BDDE-F0FD55ABB402}" dt="2023-04-30T10:51:29.904" v="953"/>
          <ac:picMkLst>
            <pc:docMk/>
            <pc:sldMk cId="3817828863" sldId="349"/>
            <ac:picMk id="6" creationId="{706486F7-C3F1-E811-3CD6-CAF3F3BCE450}"/>
          </ac:picMkLst>
        </pc:picChg>
        <pc:picChg chg="add mod">
          <ac:chgData name="蕭又瑜 HSIAO, YU-YU" userId="c5b0ba1c-d079-4945-ac8c-b522266d3b39" providerId="ADAL" clId="{C1D0CEDF-760A-0740-BDDE-F0FD55ABB402}" dt="2023-04-30T10:51:37.308" v="956" actId="962"/>
          <ac:picMkLst>
            <pc:docMk/>
            <pc:sldMk cId="3817828863" sldId="349"/>
            <ac:picMk id="8" creationId="{4747FE9B-0033-E92D-3189-A9668CA034E1}"/>
          </ac:picMkLst>
        </pc:picChg>
        <pc:picChg chg="add del mod">
          <ac:chgData name="蕭又瑜 HSIAO, YU-YU" userId="c5b0ba1c-d079-4945-ac8c-b522266d3b39" providerId="ADAL" clId="{C1D0CEDF-760A-0740-BDDE-F0FD55ABB402}" dt="2023-04-30T10:53:38.809" v="987" actId="478"/>
          <ac:picMkLst>
            <pc:docMk/>
            <pc:sldMk cId="3817828863" sldId="349"/>
            <ac:picMk id="11" creationId="{144F76F2-04D3-1BF0-BD78-4CF344A978E4}"/>
          </ac:picMkLst>
        </pc:picChg>
        <pc:picChg chg="add mod">
          <ac:chgData name="蕭又瑜 HSIAO, YU-YU" userId="c5b0ba1c-d079-4945-ac8c-b522266d3b39" providerId="ADAL" clId="{C1D0CEDF-760A-0740-BDDE-F0FD55ABB402}" dt="2023-04-30T11:21:55.135" v="1219" actId="1076"/>
          <ac:picMkLst>
            <pc:docMk/>
            <pc:sldMk cId="3817828863" sldId="349"/>
            <ac:picMk id="12" creationId="{F2428D44-2FAC-E276-1BFD-6B522271FF9F}"/>
          </ac:picMkLst>
        </pc:picChg>
        <pc:picChg chg="add mod">
          <ac:chgData name="蕭又瑜 HSIAO, YU-YU" userId="c5b0ba1c-d079-4945-ac8c-b522266d3b39" providerId="ADAL" clId="{C1D0CEDF-760A-0740-BDDE-F0FD55ABB402}" dt="2023-04-30T11:22:06.039" v="1222" actId="1076"/>
          <ac:picMkLst>
            <pc:docMk/>
            <pc:sldMk cId="3817828863" sldId="349"/>
            <ac:picMk id="13" creationId="{060E2440-03A6-F8CF-FC3C-D93EBF05FF1D}"/>
          </ac:picMkLst>
        </pc:picChg>
      </pc:sldChg>
      <pc:sldChg chg="addSp delSp modSp new mod ord">
        <pc:chgData name="蕭又瑜 HSIAO, YU-YU" userId="c5b0ba1c-d079-4945-ac8c-b522266d3b39" providerId="ADAL" clId="{C1D0CEDF-760A-0740-BDDE-F0FD55ABB402}" dt="2023-04-30T11:43:31.443" v="2331" actId="14100"/>
        <pc:sldMkLst>
          <pc:docMk/>
          <pc:sldMk cId="3030143160" sldId="350"/>
        </pc:sldMkLst>
        <pc:spChg chg="mod">
          <ac:chgData name="蕭又瑜 HSIAO, YU-YU" userId="c5b0ba1c-d079-4945-ac8c-b522266d3b39" providerId="ADAL" clId="{C1D0CEDF-760A-0740-BDDE-F0FD55ABB402}" dt="2023-04-30T11:08:49.813" v="1094" actId="20577"/>
          <ac:spMkLst>
            <pc:docMk/>
            <pc:sldMk cId="3030143160" sldId="350"/>
            <ac:spMk id="2" creationId="{8D998447-0543-E8E1-3667-04CFF0AFDC13}"/>
          </ac:spMkLst>
        </pc:spChg>
        <pc:spChg chg="del">
          <ac:chgData name="蕭又瑜 HSIAO, YU-YU" userId="c5b0ba1c-d079-4945-ac8c-b522266d3b39" providerId="ADAL" clId="{C1D0CEDF-760A-0740-BDDE-F0FD55ABB402}" dt="2023-04-30T10:52:30.995" v="963"/>
          <ac:spMkLst>
            <pc:docMk/>
            <pc:sldMk cId="3030143160" sldId="350"/>
            <ac:spMk id="3" creationId="{ABD1405E-7991-DB73-16CA-A9A96F1EA21C}"/>
          </ac:spMkLst>
        </pc:spChg>
        <pc:spChg chg="add mod">
          <ac:chgData name="蕭又瑜 HSIAO, YU-YU" userId="c5b0ba1c-d079-4945-ac8c-b522266d3b39" providerId="ADAL" clId="{C1D0CEDF-760A-0740-BDDE-F0FD55ABB402}" dt="2023-04-30T11:06:27.164" v="1030" actId="14100"/>
          <ac:spMkLst>
            <pc:docMk/>
            <pc:sldMk cId="3030143160" sldId="350"/>
            <ac:spMk id="7" creationId="{79AE0E57-AE3C-CCD1-2E43-AF1CA518AD4F}"/>
          </ac:spMkLst>
        </pc:spChg>
        <pc:spChg chg="add del mod">
          <ac:chgData name="蕭又瑜 HSIAO, YU-YU" userId="c5b0ba1c-d079-4945-ac8c-b522266d3b39" providerId="ADAL" clId="{C1D0CEDF-760A-0740-BDDE-F0FD55ABB402}" dt="2023-04-30T11:05:50.955" v="1024"/>
          <ac:spMkLst>
            <pc:docMk/>
            <pc:sldMk cId="3030143160" sldId="350"/>
            <ac:spMk id="8" creationId="{A5A50FB5-0A91-26B7-C17F-4E9D09857762}"/>
          </ac:spMkLst>
        </pc:spChg>
        <pc:spChg chg="add mod">
          <ac:chgData name="蕭又瑜 HSIAO, YU-YU" userId="c5b0ba1c-d079-4945-ac8c-b522266d3b39" providerId="ADAL" clId="{C1D0CEDF-760A-0740-BDDE-F0FD55ABB402}" dt="2023-04-30T11:06:51.983" v="1037" actId="14100"/>
          <ac:spMkLst>
            <pc:docMk/>
            <pc:sldMk cId="3030143160" sldId="350"/>
            <ac:spMk id="11" creationId="{6AECB0F0-6C56-6E4A-9F84-B3BE041D00C5}"/>
          </ac:spMkLst>
        </pc:spChg>
        <pc:spChg chg="add mod">
          <ac:chgData name="蕭又瑜 HSIAO, YU-YU" userId="c5b0ba1c-d079-4945-ac8c-b522266d3b39" providerId="ADAL" clId="{C1D0CEDF-760A-0740-BDDE-F0FD55ABB402}" dt="2023-04-30T11:06:35.749" v="1033" actId="571"/>
          <ac:spMkLst>
            <pc:docMk/>
            <pc:sldMk cId="3030143160" sldId="350"/>
            <ac:spMk id="12" creationId="{4BD9AC35-5B15-1D0C-1FAD-DE2651727003}"/>
          </ac:spMkLst>
        </pc:spChg>
        <pc:spChg chg="add mod">
          <ac:chgData name="蕭又瑜 HSIAO, YU-YU" userId="c5b0ba1c-d079-4945-ac8c-b522266d3b39" providerId="ADAL" clId="{C1D0CEDF-760A-0740-BDDE-F0FD55ABB402}" dt="2023-04-30T11:43:31.443" v="2331" actId="14100"/>
          <ac:spMkLst>
            <pc:docMk/>
            <pc:sldMk cId="3030143160" sldId="350"/>
            <ac:spMk id="15" creationId="{68E5DDF3-2B45-CDE5-2192-B5561FBA451D}"/>
          </ac:spMkLst>
        </pc:spChg>
        <pc:picChg chg="add del mod">
          <ac:chgData name="蕭又瑜 HSIAO, YU-YU" userId="c5b0ba1c-d079-4945-ac8c-b522266d3b39" providerId="ADAL" clId="{C1D0CEDF-760A-0740-BDDE-F0FD55ABB402}" dt="2023-04-30T11:05:41.745" v="1023" actId="478"/>
          <ac:picMkLst>
            <pc:docMk/>
            <pc:sldMk cId="3030143160" sldId="350"/>
            <ac:picMk id="6" creationId="{BA9FA02C-44DA-E996-AD7A-3F027C2FE7AD}"/>
          </ac:picMkLst>
        </pc:picChg>
        <pc:picChg chg="add mod">
          <ac:chgData name="蕭又瑜 HSIAO, YU-YU" userId="c5b0ba1c-d079-4945-ac8c-b522266d3b39" providerId="ADAL" clId="{C1D0CEDF-760A-0740-BDDE-F0FD55ABB402}" dt="2023-04-30T11:05:54.237" v="1027" actId="167"/>
          <ac:picMkLst>
            <pc:docMk/>
            <pc:sldMk cId="3030143160" sldId="350"/>
            <ac:picMk id="10" creationId="{DF7F37AF-ECBF-AAE1-F6CD-F15AAA94E15F}"/>
          </ac:picMkLst>
        </pc:picChg>
        <pc:picChg chg="add mod">
          <ac:chgData name="蕭又瑜 HSIAO, YU-YU" userId="c5b0ba1c-d079-4945-ac8c-b522266d3b39" providerId="ADAL" clId="{C1D0CEDF-760A-0740-BDDE-F0FD55ABB402}" dt="2023-04-30T11:22:44.352" v="1228" actId="1076"/>
          <ac:picMkLst>
            <pc:docMk/>
            <pc:sldMk cId="3030143160" sldId="350"/>
            <ac:picMk id="13" creationId="{68DD04CC-16EC-D746-40CC-95DE37760D3E}"/>
          </ac:picMkLst>
        </pc:picChg>
        <pc:picChg chg="add mod">
          <ac:chgData name="蕭又瑜 HSIAO, YU-YU" userId="c5b0ba1c-d079-4945-ac8c-b522266d3b39" providerId="ADAL" clId="{C1D0CEDF-760A-0740-BDDE-F0FD55ABB402}" dt="2023-04-30T11:22:54.169" v="1230" actId="1076"/>
          <ac:picMkLst>
            <pc:docMk/>
            <pc:sldMk cId="3030143160" sldId="350"/>
            <ac:picMk id="14" creationId="{A3CB8D7C-2499-28B0-0BA1-47BE7090A5EB}"/>
          </ac:picMkLst>
        </pc:picChg>
      </pc:sldChg>
      <pc:sldChg chg="addSp delSp modSp new mod ord">
        <pc:chgData name="蕭又瑜 HSIAO, YU-YU" userId="c5b0ba1c-d079-4945-ac8c-b522266d3b39" providerId="ADAL" clId="{C1D0CEDF-760A-0740-BDDE-F0FD55ABB402}" dt="2023-04-30T11:40:47.100" v="2186" actId="1076"/>
        <pc:sldMkLst>
          <pc:docMk/>
          <pc:sldMk cId="1217607089" sldId="351"/>
        </pc:sldMkLst>
        <pc:spChg chg="mod">
          <ac:chgData name="蕭又瑜 HSIAO, YU-YU" userId="c5b0ba1c-d079-4945-ac8c-b522266d3b39" providerId="ADAL" clId="{C1D0CEDF-760A-0740-BDDE-F0FD55ABB402}" dt="2023-04-30T11:38:19.840" v="2026" actId="20577"/>
          <ac:spMkLst>
            <pc:docMk/>
            <pc:sldMk cId="1217607089" sldId="351"/>
            <ac:spMk id="2" creationId="{1D3CA5C3-2668-D401-436C-20D97AE2A78F}"/>
          </ac:spMkLst>
        </pc:spChg>
        <pc:spChg chg="add del">
          <ac:chgData name="蕭又瑜 HSIAO, YU-YU" userId="c5b0ba1c-d079-4945-ac8c-b522266d3b39" providerId="ADAL" clId="{C1D0CEDF-760A-0740-BDDE-F0FD55ABB402}" dt="2023-04-30T10:54:58.730" v="994"/>
          <ac:spMkLst>
            <pc:docMk/>
            <pc:sldMk cId="1217607089" sldId="351"/>
            <ac:spMk id="3" creationId="{0AD0E3FC-276E-4AB3-44EC-C0A51D2623DE}"/>
          </ac:spMkLst>
        </pc:spChg>
        <pc:spChg chg="add del mod">
          <ac:chgData name="蕭又瑜 HSIAO, YU-YU" userId="c5b0ba1c-d079-4945-ac8c-b522266d3b39" providerId="ADAL" clId="{C1D0CEDF-760A-0740-BDDE-F0FD55ABB402}" dt="2023-04-30T10:55:18.763" v="1002"/>
          <ac:spMkLst>
            <pc:docMk/>
            <pc:sldMk cId="1217607089" sldId="351"/>
            <ac:spMk id="11" creationId="{03D44DE6-544B-2234-3B65-6F74788DF94E}"/>
          </ac:spMkLst>
        </pc:spChg>
        <pc:spChg chg="add mod">
          <ac:chgData name="蕭又瑜 HSIAO, YU-YU" userId="c5b0ba1c-d079-4945-ac8c-b522266d3b39" providerId="ADAL" clId="{C1D0CEDF-760A-0740-BDDE-F0FD55ABB402}" dt="2023-04-30T10:56:07.588" v="1007" actId="14100"/>
          <ac:spMkLst>
            <pc:docMk/>
            <pc:sldMk cId="1217607089" sldId="351"/>
            <ac:spMk id="13" creationId="{B8E4BA2C-244D-9D50-BF7C-95A179AF8B79}"/>
          </ac:spMkLst>
        </pc:spChg>
        <pc:spChg chg="add mod">
          <ac:chgData name="蕭又瑜 HSIAO, YU-YU" userId="c5b0ba1c-d079-4945-ac8c-b522266d3b39" providerId="ADAL" clId="{C1D0CEDF-760A-0740-BDDE-F0FD55ABB402}" dt="2023-04-30T11:40:47.100" v="2186" actId="1076"/>
          <ac:spMkLst>
            <pc:docMk/>
            <pc:sldMk cId="1217607089" sldId="351"/>
            <ac:spMk id="15" creationId="{1B10DFA9-FBE6-928E-B98A-208C18408FD3}"/>
          </ac:spMkLst>
        </pc:spChg>
        <pc:picChg chg="add del mod">
          <ac:chgData name="蕭又瑜 HSIAO, YU-YU" userId="c5b0ba1c-d079-4945-ac8c-b522266d3b39" providerId="ADAL" clId="{C1D0CEDF-760A-0740-BDDE-F0FD55ABB402}" dt="2023-04-30T10:54:53.337" v="993"/>
          <ac:picMkLst>
            <pc:docMk/>
            <pc:sldMk cId="1217607089" sldId="351"/>
            <ac:picMk id="6" creationId="{ABDA68B0-1C47-FD7E-2B3B-A67F6B342A3C}"/>
          </ac:picMkLst>
        </pc:picChg>
        <pc:picChg chg="add del mod">
          <ac:chgData name="蕭又瑜 HSIAO, YU-YU" userId="c5b0ba1c-d079-4945-ac8c-b522266d3b39" providerId="ADAL" clId="{C1D0CEDF-760A-0740-BDDE-F0FD55ABB402}" dt="2023-04-30T10:55:12.666" v="1000" actId="478"/>
          <ac:picMkLst>
            <pc:docMk/>
            <pc:sldMk cId="1217607089" sldId="351"/>
            <ac:picMk id="8" creationId="{E8CB4660-994C-E24E-DD1B-7B579A6140A2}"/>
          </ac:picMkLst>
        </pc:picChg>
        <pc:picChg chg="add del mod">
          <ac:chgData name="蕭又瑜 HSIAO, YU-YU" userId="c5b0ba1c-d079-4945-ac8c-b522266d3b39" providerId="ADAL" clId="{C1D0CEDF-760A-0740-BDDE-F0FD55ABB402}" dt="2023-04-30T10:55:16.728" v="1001" actId="21"/>
          <ac:picMkLst>
            <pc:docMk/>
            <pc:sldMk cId="1217607089" sldId="351"/>
            <ac:picMk id="10" creationId="{0181CBC2-EB36-8524-E53A-5B6A9E67D34A}"/>
          </ac:picMkLst>
        </pc:picChg>
        <pc:picChg chg="add mod">
          <ac:chgData name="蕭又瑜 HSIAO, YU-YU" userId="c5b0ba1c-d079-4945-ac8c-b522266d3b39" providerId="ADAL" clId="{C1D0CEDF-760A-0740-BDDE-F0FD55ABB402}" dt="2023-04-30T10:55:18.763" v="1002"/>
          <ac:picMkLst>
            <pc:docMk/>
            <pc:sldMk cId="1217607089" sldId="351"/>
            <ac:picMk id="12" creationId="{75666829-82B0-FF24-A3D2-47EFB0E1BA53}"/>
          </ac:picMkLst>
        </pc:picChg>
        <pc:picChg chg="add mod">
          <ac:chgData name="蕭又瑜 HSIAO, YU-YU" userId="c5b0ba1c-d079-4945-ac8c-b522266d3b39" providerId="ADAL" clId="{C1D0CEDF-760A-0740-BDDE-F0FD55ABB402}" dt="2023-04-30T11:22:34.947" v="1226" actId="1076"/>
          <ac:picMkLst>
            <pc:docMk/>
            <pc:sldMk cId="1217607089" sldId="351"/>
            <ac:picMk id="14" creationId="{FCD5A201-0A35-4429-87C2-F0A65062A783}"/>
          </ac:picMkLst>
        </pc:picChg>
      </pc:sldChg>
      <pc:sldChg chg="addSp delSp modSp new mod ord">
        <pc:chgData name="蕭又瑜 HSIAO, YU-YU" userId="c5b0ba1c-d079-4945-ac8c-b522266d3b39" providerId="ADAL" clId="{C1D0CEDF-760A-0740-BDDE-F0FD55ABB402}" dt="2023-04-30T11:39:37.405" v="2099" actId="1076"/>
        <pc:sldMkLst>
          <pc:docMk/>
          <pc:sldMk cId="2172845763" sldId="352"/>
        </pc:sldMkLst>
        <pc:spChg chg="mod">
          <ac:chgData name="蕭又瑜 HSIAO, YU-YU" userId="c5b0ba1c-d079-4945-ac8c-b522266d3b39" providerId="ADAL" clId="{C1D0CEDF-760A-0740-BDDE-F0FD55ABB402}" dt="2023-04-30T11:38:14.317" v="2024" actId="20577"/>
          <ac:spMkLst>
            <pc:docMk/>
            <pc:sldMk cId="2172845763" sldId="352"/>
            <ac:spMk id="2" creationId="{B7064611-D692-AD44-C580-6F221585590A}"/>
          </ac:spMkLst>
        </pc:spChg>
        <pc:spChg chg="del">
          <ac:chgData name="蕭又瑜 HSIAO, YU-YU" userId="c5b0ba1c-d079-4945-ac8c-b522266d3b39" providerId="ADAL" clId="{C1D0CEDF-760A-0740-BDDE-F0FD55ABB402}" dt="2023-04-30T10:56:42.481" v="1010"/>
          <ac:spMkLst>
            <pc:docMk/>
            <pc:sldMk cId="2172845763" sldId="352"/>
            <ac:spMk id="3" creationId="{1BB48E05-F76B-4EDA-7808-3D07CC0E6A44}"/>
          </ac:spMkLst>
        </pc:spChg>
        <pc:spChg chg="add mod">
          <ac:chgData name="蕭又瑜 HSIAO, YU-YU" userId="c5b0ba1c-d079-4945-ac8c-b522266d3b39" providerId="ADAL" clId="{C1D0CEDF-760A-0740-BDDE-F0FD55ABB402}" dt="2023-04-30T11:04:43.180" v="1017" actId="14100"/>
          <ac:spMkLst>
            <pc:docMk/>
            <pc:sldMk cId="2172845763" sldId="352"/>
            <ac:spMk id="7" creationId="{C7601367-DE44-CD9D-B06A-23BA8A5C8CDB}"/>
          </ac:spMkLst>
        </pc:spChg>
        <pc:spChg chg="add mod">
          <ac:chgData name="蕭又瑜 HSIAO, YU-YU" userId="c5b0ba1c-d079-4945-ac8c-b522266d3b39" providerId="ADAL" clId="{C1D0CEDF-760A-0740-BDDE-F0FD55ABB402}" dt="2023-04-30T11:39:34.446" v="2098" actId="1076"/>
          <ac:spMkLst>
            <pc:docMk/>
            <pc:sldMk cId="2172845763" sldId="352"/>
            <ac:spMk id="9" creationId="{56CE18FD-8A1E-D22E-053C-02F1960C825A}"/>
          </ac:spMkLst>
        </pc:spChg>
        <pc:picChg chg="add mod">
          <ac:chgData name="蕭又瑜 HSIAO, YU-YU" userId="c5b0ba1c-d079-4945-ac8c-b522266d3b39" providerId="ADAL" clId="{C1D0CEDF-760A-0740-BDDE-F0FD55ABB402}" dt="2023-04-30T11:04:36.376" v="1015" actId="1076"/>
          <ac:picMkLst>
            <pc:docMk/>
            <pc:sldMk cId="2172845763" sldId="352"/>
            <ac:picMk id="6" creationId="{2B62224D-CA21-A8F0-BA9A-988609A855A3}"/>
          </ac:picMkLst>
        </pc:picChg>
        <pc:picChg chg="add mod">
          <ac:chgData name="蕭又瑜 HSIAO, YU-YU" userId="c5b0ba1c-d079-4945-ac8c-b522266d3b39" providerId="ADAL" clId="{C1D0CEDF-760A-0740-BDDE-F0FD55ABB402}" dt="2023-04-30T11:39:37.405" v="2099" actId="1076"/>
          <ac:picMkLst>
            <pc:docMk/>
            <pc:sldMk cId="2172845763" sldId="352"/>
            <ac:picMk id="8" creationId="{DE805BD3-8840-176C-70B1-FC44D0D2CF93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44:16.480" v="2346" actId="20577"/>
        <pc:sldMkLst>
          <pc:docMk/>
          <pc:sldMk cId="260400882" sldId="353"/>
        </pc:sldMkLst>
        <pc:spChg chg="mod">
          <ac:chgData name="蕭又瑜 HSIAO, YU-YU" userId="c5b0ba1c-d079-4945-ac8c-b522266d3b39" providerId="ADAL" clId="{C1D0CEDF-760A-0740-BDDE-F0FD55ABB402}" dt="2023-04-30T11:08:54.385" v="1095"/>
          <ac:spMkLst>
            <pc:docMk/>
            <pc:sldMk cId="260400882" sldId="353"/>
            <ac:spMk id="2" creationId="{E27117F8-E669-F024-D1F3-A2224B33F0C0}"/>
          </ac:spMkLst>
        </pc:spChg>
        <pc:spChg chg="del">
          <ac:chgData name="蕭又瑜 HSIAO, YU-YU" userId="c5b0ba1c-d079-4945-ac8c-b522266d3b39" providerId="ADAL" clId="{C1D0CEDF-760A-0740-BDDE-F0FD55ABB402}" dt="2023-04-30T11:07:08.660" v="1039"/>
          <ac:spMkLst>
            <pc:docMk/>
            <pc:sldMk cId="260400882" sldId="353"/>
            <ac:spMk id="3" creationId="{D716E81D-AA9A-8228-5053-A68879BD2B81}"/>
          </ac:spMkLst>
        </pc:spChg>
        <pc:spChg chg="add mod">
          <ac:chgData name="蕭又瑜 HSIAO, YU-YU" userId="c5b0ba1c-d079-4945-ac8c-b522266d3b39" providerId="ADAL" clId="{C1D0CEDF-760A-0740-BDDE-F0FD55ABB402}" dt="2023-04-30T11:07:39.813" v="1047" actId="14100"/>
          <ac:spMkLst>
            <pc:docMk/>
            <pc:sldMk cId="260400882" sldId="353"/>
            <ac:spMk id="7" creationId="{007A950C-394D-47A2-CA70-2EE2C80C91D9}"/>
          </ac:spMkLst>
        </pc:spChg>
        <pc:spChg chg="add mod">
          <ac:chgData name="蕭又瑜 HSIAO, YU-YU" userId="c5b0ba1c-d079-4945-ac8c-b522266d3b39" providerId="ADAL" clId="{C1D0CEDF-760A-0740-BDDE-F0FD55ABB402}" dt="2023-04-30T11:08:17.880" v="1060" actId="14100"/>
          <ac:spMkLst>
            <pc:docMk/>
            <pc:sldMk cId="260400882" sldId="353"/>
            <ac:spMk id="10" creationId="{C1B97779-014F-4EF5-F69D-6395E40C63F5}"/>
          </ac:spMkLst>
        </pc:spChg>
        <pc:spChg chg="add mod">
          <ac:chgData name="蕭又瑜 HSIAO, YU-YU" userId="c5b0ba1c-d079-4945-ac8c-b522266d3b39" providerId="ADAL" clId="{C1D0CEDF-760A-0740-BDDE-F0FD55ABB402}" dt="2023-04-30T11:44:16.480" v="2346" actId="20577"/>
          <ac:spMkLst>
            <pc:docMk/>
            <pc:sldMk cId="260400882" sldId="353"/>
            <ac:spMk id="13" creationId="{28F6B3E2-4982-126C-99F5-C6AD702FDAAD}"/>
          </ac:spMkLst>
        </pc:spChg>
        <pc:picChg chg="add mod">
          <ac:chgData name="蕭又瑜 HSIAO, YU-YU" userId="c5b0ba1c-d079-4945-ac8c-b522266d3b39" providerId="ADAL" clId="{C1D0CEDF-760A-0740-BDDE-F0FD55ABB402}" dt="2023-04-30T11:07:10.259" v="1041" actId="962"/>
          <ac:picMkLst>
            <pc:docMk/>
            <pc:sldMk cId="260400882" sldId="353"/>
            <ac:picMk id="6" creationId="{4F0BD788-0404-F32D-2738-298B184BACA6}"/>
          </ac:picMkLst>
        </pc:picChg>
        <pc:picChg chg="add mod">
          <ac:chgData name="蕭又瑜 HSIAO, YU-YU" userId="c5b0ba1c-d079-4945-ac8c-b522266d3b39" providerId="ADAL" clId="{C1D0CEDF-760A-0740-BDDE-F0FD55ABB402}" dt="2023-04-30T11:07:58.801" v="1054" actId="1076"/>
          <ac:picMkLst>
            <pc:docMk/>
            <pc:sldMk cId="260400882" sldId="353"/>
            <ac:picMk id="9" creationId="{FA2F5361-8B4B-8DDB-4A48-4101392E716C}"/>
          </ac:picMkLst>
        </pc:picChg>
        <pc:picChg chg="add mod">
          <ac:chgData name="蕭又瑜 HSIAO, YU-YU" userId="c5b0ba1c-d079-4945-ac8c-b522266d3b39" providerId="ADAL" clId="{C1D0CEDF-760A-0740-BDDE-F0FD55ABB402}" dt="2023-04-30T11:23:02.838" v="1232" actId="1076"/>
          <ac:picMkLst>
            <pc:docMk/>
            <pc:sldMk cId="260400882" sldId="353"/>
            <ac:picMk id="11" creationId="{0E6BA1FA-ABE1-A164-382C-4F0DFF47D0FA}"/>
          </ac:picMkLst>
        </pc:picChg>
        <pc:picChg chg="add mod">
          <ac:chgData name="蕭又瑜 HSIAO, YU-YU" userId="c5b0ba1c-d079-4945-ac8c-b522266d3b39" providerId="ADAL" clId="{C1D0CEDF-760A-0740-BDDE-F0FD55ABB402}" dt="2023-04-30T11:23:10.915" v="1234" actId="1076"/>
          <ac:picMkLst>
            <pc:docMk/>
            <pc:sldMk cId="260400882" sldId="353"/>
            <ac:picMk id="12" creationId="{90BFED0D-CF5C-5C6F-495A-25A04C6587B7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47:03.851" v="2605" actId="1076"/>
        <pc:sldMkLst>
          <pc:docMk/>
          <pc:sldMk cId="4219847798" sldId="354"/>
        </pc:sldMkLst>
        <pc:spChg chg="mod">
          <ac:chgData name="蕭又瑜 HSIAO, YU-YU" userId="c5b0ba1c-d079-4945-ac8c-b522266d3b39" providerId="ADAL" clId="{C1D0CEDF-760A-0740-BDDE-F0FD55ABB402}" dt="2023-04-30T11:09:08.450" v="1104" actId="20577"/>
          <ac:spMkLst>
            <pc:docMk/>
            <pc:sldMk cId="4219847798" sldId="354"/>
            <ac:spMk id="2" creationId="{8F0FDB11-4CE4-1CE1-0665-BA12181E8A20}"/>
          </ac:spMkLst>
        </pc:spChg>
        <pc:spChg chg="del">
          <ac:chgData name="蕭又瑜 HSIAO, YU-YU" userId="c5b0ba1c-d079-4945-ac8c-b522266d3b39" providerId="ADAL" clId="{C1D0CEDF-760A-0740-BDDE-F0FD55ABB402}" dt="2023-04-30T11:09:15.160" v="1105"/>
          <ac:spMkLst>
            <pc:docMk/>
            <pc:sldMk cId="4219847798" sldId="354"/>
            <ac:spMk id="3" creationId="{4FC8704D-2DBB-86F6-0348-A6AAE22F3956}"/>
          </ac:spMkLst>
        </pc:spChg>
        <pc:spChg chg="add del mod">
          <ac:chgData name="蕭又瑜 HSIAO, YU-YU" userId="c5b0ba1c-d079-4945-ac8c-b522266d3b39" providerId="ADAL" clId="{C1D0CEDF-760A-0740-BDDE-F0FD55ABB402}" dt="2023-04-30T11:09:34.151" v="1110" actId="478"/>
          <ac:spMkLst>
            <pc:docMk/>
            <pc:sldMk cId="4219847798" sldId="354"/>
            <ac:spMk id="7" creationId="{1563A4B6-57A9-B363-BE1F-76D7B3E4CAAE}"/>
          </ac:spMkLst>
        </pc:spChg>
        <pc:spChg chg="add mod">
          <ac:chgData name="蕭又瑜 HSIAO, YU-YU" userId="c5b0ba1c-d079-4945-ac8c-b522266d3b39" providerId="ADAL" clId="{C1D0CEDF-760A-0740-BDDE-F0FD55ABB402}" dt="2023-04-30T11:09:42.068" v="1111" actId="14100"/>
          <ac:spMkLst>
            <pc:docMk/>
            <pc:sldMk cId="4219847798" sldId="354"/>
            <ac:spMk id="8" creationId="{945E1F58-9550-F38C-92C2-2BA6022663BE}"/>
          </ac:spMkLst>
        </pc:spChg>
        <pc:spChg chg="add mod">
          <ac:chgData name="蕭又瑜 HSIAO, YU-YU" userId="c5b0ba1c-d079-4945-ac8c-b522266d3b39" providerId="ADAL" clId="{C1D0CEDF-760A-0740-BDDE-F0FD55ABB402}" dt="2023-04-30T11:47:03.851" v="2605" actId="1076"/>
          <ac:spMkLst>
            <pc:docMk/>
            <pc:sldMk cId="4219847798" sldId="354"/>
            <ac:spMk id="10" creationId="{B741BA6B-3ED1-DE60-9719-339EE7883376}"/>
          </ac:spMkLst>
        </pc:spChg>
        <pc:picChg chg="add mod">
          <ac:chgData name="蕭又瑜 HSIAO, YU-YU" userId="c5b0ba1c-d079-4945-ac8c-b522266d3b39" providerId="ADAL" clId="{C1D0CEDF-760A-0740-BDDE-F0FD55ABB402}" dt="2023-04-30T11:09:17.157" v="1107" actId="962"/>
          <ac:picMkLst>
            <pc:docMk/>
            <pc:sldMk cId="4219847798" sldId="354"/>
            <ac:picMk id="6" creationId="{BD695F53-54F3-0745-C5E8-79EDCDCBB393}"/>
          </ac:picMkLst>
        </pc:picChg>
        <pc:picChg chg="add mod">
          <ac:chgData name="蕭又瑜 HSIAO, YU-YU" userId="c5b0ba1c-d079-4945-ac8c-b522266d3b39" providerId="ADAL" clId="{C1D0CEDF-760A-0740-BDDE-F0FD55ABB402}" dt="2023-04-30T11:23:29.934" v="1237" actId="1076"/>
          <ac:picMkLst>
            <pc:docMk/>
            <pc:sldMk cId="4219847798" sldId="354"/>
            <ac:picMk id="9" creationId="{30916FC5-29A4-5A3F-BE74-A7CD29FB24DE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48:40.903" v="2744" actId="1076"/>
        <pc:sldMkLst>
          <pc:docMk/>
          <pc:sldMk cId="1402686753" sldId="355"/>
        </pc:sldMkLst>
        <pc:spChg chg="mod">
          <ac:chgData name="蕭又瑜 HSIAO, YU-YU" userId="c5b0ba1c-d079-4945-ac8c-b522266d3b39" providerId="ADAL" clId="{C1D0CEDF-760A-0740-BDDE-F0FD55ABB402}" dt="2023-04-30T11:09:59.484" v="1117" actId="20577"/>
          <ac:spMkLst>
            <pc:docMk/>
            <pc:sldMk cId="1402686753" sldId="355"/>
            <ac:spMk id="2" creationId="{68E63033-FFA7-B4AF-57A8-743D3FCD14EA}"/>
          </ac:spMkLst>
        </pc:spChg>
        <pc:spChg chg="del">
          <ac:chgData name="蕭又瑜 HSIAO, YU-YU" userId="c5b0ba1c-d079-4945-ac8c-b522266d3b39" providerId="ADAL" clId="{C1D0CEDF-760A-0740-BDDE-F0FD55ABB402}" dt="2023-04-30T11:10:02.604" v="1118"/>
          <ac:spMkLst>
            <pc:docMk/>
            <pc:sldMk cId="1402686753" sldId="355"/>
            <ac:spMk id="3" creationId="{D7F6EE03-5500-1874-7F7F-88B68EF0763D}"/>
          </ac:spMkLst>
        </pc:spChg>
        <pc:spChg chg="add mod">
          <ac:chgData name="蕭又瑜 HSIAO, YU-YU" userId="c5b0ba1c-d079-4945-ac8c-b522266d3b39" providerId="ADAL" clId="{C1D0CEDF-760A-0740-BDDE-F0FD55ABB402}" dt="2023-04-30T11:10:27.613" v="1128" actId="14100"/>
          <ac:spMkLst>
            <pc:docMk/>
            <pc:sldMk cId="1402686753" sldId="355"/>
            <ac:spMk id="7" creationId="{C64A22E9-767A-244D-6492-42232E8DDC59}"/>
          </ac:spMkLst>
        </pc:spChg>
        <pc:spChg chg="add mod">
          <ac:chgData name="蕭又瑜 HSIAO, YU-YU" userId="c5b0ba1c-d079-4945-ac8c-b522266d3b39" providerId="ADAL" clId="{C1D0CEDF-760A-0740-BDDE-F0FD55ABB402}" dt="2023-04-30T11:10:40.510" v="1131" actId="14100"/>
          <ac:spMkLst>
            <pc:docMk/>
            <pc:sldMk cId="1402686753" sldId="355"/>
            <ac:spMk id="8" creationId="{8162236E-1E2D-EBA6-9AAD-7DA4ED0F914F}"/>
          </ac:spMkLst>
        </pc:spChg>
        <pc:spChg chg="add mod">
          <ac:chgData name="蕭又瑜 HSIAO, YU-YU" userId="c5b0ba1c-d079-4945-ac8c-b522266d3b39" providerId="ADAL" clId="{C1D0CEDF-760A-0740-BDDE-F0FD55ABB402}" dt="2023-04-30T11:48:40.903" v="2744" actId="1076"/>
          <ac:spMkLst>
            <pc:docMk/>
            <pc:sldMk cId="1402686753" sldId="355"/>
            <ac:spMk id="11" creationId="{317B7CC0-EACA-4B54-BD3D-BAE22F3B3D8C}"/>
          </ac:spMkLst>
        </pc:spChg>
        <pc:picChg chg="add mod">
          <ac:chgData name="蕭又瑜 HSIAO, YU-YU" userId="c5b0ba1c-d079-4945-ac8c-b522266d3b39" providerId="ADAL" clId="{C1D0CEDF-760A-0740-BDDE-F0FD55ABB402}" dt="2023-04-30T11:10:04.315" v="1120" actId="962"/>
          <ac:picMkLst>
            <pc:docMk/>
            <pc:sldMk cId="1402686753" sldId="355"/>
            <ac:picMk id="6" creationId="{8B165E01-A889-6671-48AA-C035A7450D14}"/>
          </ac:picMkLst>
        </pc:picChg>
        <pc:picChg chg="add mod">
          <ac:chgData name="蕭又瑜 HSIAO, YU-YU" userId="c5b0ba1c-d079-4945-ac8c-b522266d3b39" providerId="ADAL" clId="{C1D0CEDF-760A-0740-BDDE-F0FD55ABB402}" dt="2023-04-30T11:23:51.379" v="1242" actId="1076"/>
          <ac:picMkLst>
            <pc:docMk/>
            <pc:sldMk cId="1402686753" sldId="355"/>
            <ac:picMk id="9" creationId="{968A6B06-6B9F-DDE5-7DF5-D853BD1D08A4}"/>
          </ac:picMkLst>
        </pc:picChg>
        <pc:picChg chg="add mod">
          <ac:chgData name="蕭又瑜 HSIAO, YU-YU" userId="c5b0ba1c-d079-4945-ac8c-b522266d3b39" providerId="ADAL" clId="{C1D0CEDF-760A-0740-BDDE-F0FD55ABB402}" dt="2023-04-30T11:23:47.774" v="1241" actId="1076"/>
          <ac:picMkLst>
            <pc:docMk/>
            <pc:sldMk cId="1402686753" sldId="355"/>
            <ac:picMk id="10" creationId="{189A4E58-EF83-568A-A203-FB8E02A6D843}"/>
          </ac:picMkLst>
        </pc:picChg>
      </pc:sldChg>
      <pc:sldChg chg="addSp delSp modSp new mod">
        <pc:chgData name="蕭又瑜 HSIAO, YU-YU" userId="c5b0ba1c-d079-4945-ac8c-b522266d3b39" providerId="ADAL" clId="{C1D0CEDF-760A-0740-BDDE-F0FD55ABB402}" dt="2023-04-30T11:42:27.346" v="2235" actId="1076"/>
        <pc:sldMkLst>
          <pc:docMk/>
          <pc:sldMk cId="275159342" sldId="356"/>
        </pc:sldMkLst>
        <pc:spChg chg="mod">
          <ac:chgData name="蕭又瑜 HSIAO, YU-YU" userId="c5b0ba1c-d079-4945-ac8c-b522266d3b39" providerId="ADAL" clId="{C1D0CEDF-760A-0740-BDDE-F0FD55ABB402}" dt="2023-04-30T11:40:56.884" v="2188"/>
          <ac:spMkLst>
            <pc:docMk/>
            <pc:sldMk cId="275159342" sldId="356"/>
            <ac:spMk id="2" creationId="{4E23EA7A-EC2E-15F0-7DAB-DEF5894B34EE}"/>
          </ac:spMkLst>
        </pc:spChg>
        <pc:spChg chg="del">
          <ac:chgData name="蕭又瑜 HSIAO, YU-YU" userId="c5b0ba1c-d079-4945-ac8c-b522266d3b39" providerId="ADAL" clId="{C1D0CEDF-760A-0740-BDDE-F0FD55ABB402}" dt="2023-04-30T11:41:00.800" v="2189"/>
          <ac:spMkLst>
            <pc:docMk/>
            <pc:sldMk cId="275159342" sldId="356"/>
            <ac:spMk id="3" creationId="{3B801EF9-4509-0F60-8AEE-99A9C12C3E00}"/>
          </ac:spMkLst>
        </pc:spChg>
        <pc:spChg chg="add mod">
          <ac:chgData name="蕭又瑜 HSIAO, YU-YU" userId="c5b0ba1c-d079-4945-ac8c-b522266d3b39" providerId="ADAL" clId="{C1D0CEDF-760A-0740-BDDE-F0FD55ABB402}" dt="2023-04-30T11:41:15.824" v="2194" actId="14100"/>
          <ac:spMkLst>
            <pc:docMk/>
            <pc:sldMk cId="275159342" sldId="356"/>
            <ac:spMk id="7" creationId="{427A8793-2445-8E20-FCEF-7D7D62B29E9B}"/>
          </ac:spMkLst>
        </pc:spChg>
        <pc:spChg chg="add mod">
          <ac:chgData name="蕭又瑜 HSIAO, YU-YU" userId="c5b0ba1c-d079-4945-ac8c-b522266d3b39" providerId="ADAL" clId="{C1D0CEDF-760A-0740-BDDE-F0FD55ABB402}" dt="2023-04-30T11:41:48.585" v="2233" actId="1076"/>
          <ac:spMkLst>
            <pc:docMk/>
            <pc:sldMk cId="275159342" sldId="356"/>
            <ac:spMk id="8" creationId="{B4FBD805-CE78-7F6B-A136-4759E7634B4A}"/>
          </ac:spMkLst>
        </pc:spChg>
        <pc:picChg chg="add mod">
          <ac:chgData name="蕭又瑜 HSIAO, YU-YU" userId="c5b0ba1c-d079-4945-ac8c-b522266d3b39" providerId="ADAL" clId="{C1D0CEDF-760A-0740-BDDE-F0FD55ABB402}" dt="2023-04-30T11:41:02.578" v="2191" actId="962"/>
          <ac:picMkLst>
            <pc:docMk/>
            <pc:sldMk cId="275159342" sldId="356"/>
            <ac:picMk id="6" creationId="{3256AEC8-6083-6C2B-560C-FB96245EBF79}"/>
          </ac:picMkLst>
        </pc:picChg>
        <pc:picChg chg="add mod">
          <ac:chgData name="蕭又瑜 HSIAO, YU-YU" userId="c5b0ba1c-d079-4945-ac8c-b522266d3b39" providerId="ADAL" clId="{C1D0CEDF-760A-0740-BDDE-F0FD55ABB402}" dt="2023-04-30T11:42:27.346" v="2235" actId="1076"/>
          <ac:picMkLst>
            <pc:docMk/>
            <pc:sldMk cId="275159342" sldId="356"/>
            <ac:picMk id="9" creationId="{8831A89D-AAFE-7F65-5805-F5DBF56D63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3E0DC0-15A9-4A6C-9E84-340535191D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defTabSz="954088">
              <a:defRPr sz="12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9F350FB-288F-4355-ACB9-D923E040EC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9D86741-626F-4104-B0D2-0DC648EB4A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defTabSz="954088">
              <a:defRPr sz="12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79F4E5-70B2-4C84-903E-784187A7FF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ea typeface="新細明體" panose="02020500000000000000" pitchFamily="18" charset="-120"/>
              </a:defRPr>
            </a:lvl1pPr>
          </a:lstStyle>
          <a:p>
            <a:fld id="{0E7B735C-FD3B-45B9-9EB0-9AC7251DDEC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18DEF69-EDC7-4493-AAF3-598C7C1F83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defTabSz="954088">
              <a:defRPr sz="12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8F14C5C-78EF-4283-9C8C-D694811C14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D5A318F-70BA-43C6-A9DE-669373FDA5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8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D4CF284-9FB1-4B53-8DC2-63C3DCD2E5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59338"/>
            <a:ext cx="56769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B9A201F-AA29-4C3B-BAEF-480C4C9A28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defTabSz="954088">
              <a:defRPr sz="12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8D5E304-1894-4653-B412-46AAD25BF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2" rIns="95425" bIns="4771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200">
                <a:ea typeface="新細明體" panose="02020500000000000000" pitchFamily="18" charset="-120"/>
              </a:defRPr>
            </a:lvl1pPr>
          </a:lstStyle>
          <a:p>
            <a:fld id="{3EAFE080-B3C7-44D5-96BC-5E13F3A7A1B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1147AE-0563-4CCC-A92C-E75DECFDE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45E32-9247-4F98-9880-53A324D8C284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7E4E045-9CA3-4959-B1C4-FFC55CE33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8312" cy="3835400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7DFC0B7-2BDA-441F-AE33-89D654556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FE080-B3C7-44D5-96BC-5E13F3A7A1BE}" type="slidenum">
              <a:rPr lang="zh-TW" altLang="en-US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493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FE080-B3C7-44D5-96BC-5E13F3A7A1BE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427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FE080-B3C7-44D5-96BC-5E13F3A7A1BE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895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7AF441E-88A6-4F21-8A15-50ACA74B49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0652" y="1339850"/>
            <a:ext cx="9886949" cy="23764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6CECD65-A15F-422A-AADA-F2E78C6BAC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A90B8C4B-FFB6-4421-9B68-DF7973AB2C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C0E9D94-B03F-4C0B-8FB0-AD64DBC25C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9012767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844529C-B5C8-4161-B83F-BFBA0E0C24A5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37896" name="Picture 8">
            <a:extLst>
              <a:ext uri="{FF2B5EF4-FFF2-40B4-BE49-F238E27FC236}">
                <a16:creationId xmlns:a16="http://schemas.microsoft.com/office/drawing/2014/main" id="{EC1BC504-8576-43F5-991D-FF4DF3DC93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EDC4"/>
              </a:clrFrom>
              <a:clrTo>
                <a:srgbClr val="FFED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3" y="4365105"/>
            <a:ext cx="740833" cy="64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9">
            <a:extLst>
              <a:ext uri="{FF2B5EF4-FFF2-40B4-BE49-F238E27FC236}">
                <a16:creationId xmlns:a16="http://schemas.microsoft.com/office/drawing/2014/main" id="{585FA302-FD00-403D-9836-EB1AD89233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4919" y="5084766"/>
            <a:ext cx="107505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Department of Electrical Engineering</a:t>
            </a:r>
            <a:br>
              <a:rPr lang="en-US" altLang="zh-TW" sz="2400" dirty="0">
                <a:ea typeface="新細明體" panose="02020500000000000000" pitchFamily="18" charset="-120"/>
              </a:rPr>
            </a:br>
            <a:r>
              <a:rPr lang="en-US" altLang="zh-TW" sz="2400" dirty="0">
                <a:ea typeface="新細明體" panose="02020500000000000000" pitchFamily="18" charset="-120"/>
              </a:rPr>
              <a:t>National Cheng Kung University</a:t>
            </a:r>
            <a:endParaRPr lang="zh-TW" altLang="en-US" sz="2400" dirty="0">
              <a:ea typeface="新細明體" panose="02020500000000000000" pitchFamily="18" charset="-120"/>
            </a:endParaRP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B1BEC159-4C09-466A-B70F-82ADC239D9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7554" y="0"/>
            <a:ext cx="55399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>
                <a:solidFill>
                  <a:schemeClr val="bg1"/>
                </a:solidFill>
                <a:ea typeface="新細明體" panose="02020500000000000000" pitchFamily="18" charset="-120"/>
              </a:rPr>
              <a:t>Computer Architecture and System Laboratory</a:t>
            </a:r>
            <a:r>
              <a:rPr lang="en-US" altLang="zh-TW" sz="2400">
                <a:ea typeface="新細明體" panose="02020500000000000000" pitchFamily="18" charset="-120"/>
              </a:rPr>
              <a:t> 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512FA87F-AC02-47FE-BFDB-11689B7FCD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5486" y="6491288"/>
            <a:ext cx="34565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1800"/>
              <a:t>國立成功大學電機系</a:t>
            </a:r>
          </a:p>
        </p:txBody>
      </p:sp>
    </p:spTree>
    <p:extLst>
      <p:ext uri="{BB962C8B-B14F-4D97-AF65-F5344CB8AC3E}">
        <p14:creationId xmlns:p14="http://schemas.microsoft.com/office/powerpoint/2010/main" val="326401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D52FD-05C5-4063-A438-CEC29A87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A6DB1CD-5FBD-4CF5-918C-D83097C79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AFD8E1-3CB1-4D16-B452-42AE3D0E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D26BD7-BCB2-4DA8-83ED-8DC14551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E82103-8E6D-49CA-9302-C9BA8FFB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17303-9242-4538-B734-600C8EB86B2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8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EB20026-9346-4A8A-AA8F-F1114415E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188916"/>
            <a:ext cx="2590800" cy="59070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DE5ACB3-8BCD-4E2A-B333-FDD140097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88916"/>
            <a:ext cx="7569200" cy="59070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5A76AE-72DF-4FBE-A57A-DE3FECEB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510DE2-58F4-4419-A7A6-BAA1E93C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DEA0F3-B851-4526-911D-83D35299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65EAA-0ADB-4695-98AA-410096EB2FA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50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CA5613-020E-4A2A-A8C4-2F4D5A31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8DB52A-85F7-4EAE-8197-CC35017ED8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90651" y="1484316"/>
            <a:ext cx="4840816" cy="46116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BA1FF0-11A9-4B99-A4BA-EF3748041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68" y="1484316"/>
            <a:ext cx="4842933" cy="46116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26B1134-13D9-4868-ACA8-79382F39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DB1E65-24B6-4BCE-AC2A-A82AB2BE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75A77C-57E6-46C3-A2B6-C1A7E78C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98ACC0E-2E68-447C-8DC9-4DB1064097B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1D8915-9BCA-4EC3-80DF-64E6330E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BC6F00-6725-4DDF-9CE7-0A1C815D4CE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90651" y="1484316"/>
            <a:ext cx="4840816" cy="46116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A70330-8ECA-40EF-BFA1-055D6F6910B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34668" y="1484313"/>
            <a:ext cx="4842933" cy="2228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E1BF6FC-26DC-424D-9082-79BBFB4F088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434668" y="3865566"/>
            <a:ext cx="4842933" cy="2230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7CE21D81-ABA3-4E58-B3E2-6818B070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AD7DD4B8-C228-4A3E-8BCB-95EF450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B94023B-F6F6-40AE-9A89-07DE3679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9ED6D36-AFBF-47BF-B6C7-70C88BABA06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391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24277-1841-412B-9209-E71B59E0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913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495A2C-3EE0-4753-BCB8-4CF404140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0651" y="1484316"/>
            <a:ext cx="4840816" cy="46116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562F0C-9A12-456E-A3D1-3F0A9C314BE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34668" y="1484313"/>
            <a:ext cx="4842933" cy="22288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E100FB3-3159-4B61-8BED-B6D1428EA84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434668" y="3865566"/>
            <a:ext cx="4842933" cy="22304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5CAD4FEE-5F50-4934-9CDF-E64D6D87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7BEC937-47EA-437A-B53E-CB16444A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16B2181-9B42-4CBC-8A31-E1C4FDD7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56FEFC8-A06D-4DE2-9BAC-DC3839214BF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76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C4E8F-0543-4827-9888-9D937FD8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AE87A5-121A-4D0B-9CFA-4F75CAFD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C9F37F-E6B5-4E63-AD28-F783BBC2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92971B-C367-44EC-AB7F-EC92D3D8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B0B842-CDD6-454A-8428-A834004B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F6E5F-C546-4B9B-9E32-F5B87ED6B5B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611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2F60C2-470E-46DD-A0DE-EF53F580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8999B7-CBAA-4D20-8BDA-1B5C3D2A0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C4E3F6-8BEE-4BC1-BC42-8647D652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0A774F-06D4-41C5-9E8E-7B34063D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DA9144-AFD1-4293-951E-990D6477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47F6-42A2-452C-9FC3-C549EA95202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09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17AD63-07F9-4E5C-89E7-D3469B09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25359D-784D-4C45-84BF-5032D8262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0651" y="1484316"/>
            <a:ext cx="4840816" cy="46116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0BB4D2-A3F7-4DE9-AECB-4AC12DCB2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68" y="1484316"/>
            <a:ext cx="4842933" cy="46116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EC84CFE-67D1-4233-883B-8EBE09BF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6D0D14-BA48-469C-A538-62EC6163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48B1D5-50D8-40C1-B61B-FD538D7E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67D77-7BB1-4CC8-90D0-42F853DBF38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261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BF5C51-4451-489B-9C01-4D7AF647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AB4ACE-57DE-4D0B-B515-D41E8AEA2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749032-A4AD-4779-BEE6-85CD7F8B5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F6B4795-32A5-4AF0-A818-A009BF62D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3E238F5-802B-45C4-B0BD-050ADB5A8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9A3CF2-3F00-4CC4-AD21-33EF88F6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38381C-C3E1-4F5B-9B02-92EA87D5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28DE303-37BC-4FCF-90A2-C10C7798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ACE6-EB2A-40EA-A06F-F110F1220D6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55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1B6759-41F0-471F-B07A-C99726F3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FD7EAB-8505-435E-9A45-77444C21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EAC3413-288A-4A6F-A0B8-6FBB987D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8C7F8F-0CE7-436A-BA4F-E0C82F54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3349-6B6E-4AE6-93F6-0DDB40B3320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599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565C5C-C7BD-4D48-A706-BC38412C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34C049-B1C0-401D-B36C-2DE1F242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099178-6D73-4AF5-9A40-031C8C2C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69276-FB55-458F-BCED-5391E41F56C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279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4EF2EF-2A7D-44D2-B7C7-99164D09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CE21BE-2E99-485C-B2F9-DF1DB0D4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C40A11-0D92-494A-9E39-1EF13F491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EB53D6-64D2-47C8-9703-C26D92B5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59DBB8-BEFF-4025-BDFF-1F5DD308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3CE66E-9F30-48CF-B1A2-12521572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FA102-A1A4-4DFC-B7C6-9BD17FC0110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37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DCBE1-32FE-4147-A380-4F4C505C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A624066-388F-4ABC-9AF4-16915DD33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DF23BE-BBE0-4ECC-BFC8-D14AB8A2E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03329D-7B8F-4F91-BA85-B6BBF264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7725D4-736F-443D-B85A-4203BB89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D8B55E-57C2-429D-B3E5-31745ED4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06B2F-DD49-4B2E-BDB4-ED7D70D3972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304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D09204-E29C-4E73-B4EA-3ABD2B908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0650" y="188913"/>
            <a:ext cx="9886950" cy="86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0261B9-CFC7-4F5A-8801-A4A465406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2" y="1196752"/>
            <a:ext cx="9886949" cy="489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 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8AC7BC-4900-4D4C-9106-39BDEB6AE2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85DC3-713E-4704-A1A3-38C2DB0020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709840-4247-4249-8937-BDAB2135D6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anose="02020500000000000000" pitchFamily="18" charset="-120"/>
              </a:defRPr>
            </a:lvl1pPr>
          </a:lstStyle>
          <a:p>
            <a:fld id="{80489C60-F8B8-4054-A828-0BC42591200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AF89A92-2B6C-47ED-B8E2-3971E5C16B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7554" y="0"/>
            <a:ext cx="55399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>
                <a:solidFill>
                  <a:schemeClr val="bg1"/>
                </a:solidFill>
                <a:ea typeface="新細明體" panose="02020500000000000000" pitchFamily="18" charset="-120"/>
              </a:rPr>
              <a:t>Computer Architecture and System Laboratory</a:t>
            </a:r>
            <a:r>
              <a:rPr lang="en-US" altLang="zh-TW" sz="2400">
                <a:ea typeface="新細明體" panose="02020500000000000000" pitchFamily="18" charset="-120"/>
              </a:rPr>
              <a:t> 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3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36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2pPr>
      <a:lvl3pPr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3pPr>
      <a:lvl4pPr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4pPr>
      <a:lvl5pPr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buFont typeface="Wingdings" panose="05000000000000000000" pitchFamily="2" charset="2"/>
        <a:defRPr kumimoji="1" sz="4400" b="1">
          <a:solidFill>
            <a:schemeClr val="accent2"/>
          </a:solidFill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-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-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-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31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33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53961025-BF8F-4126-B010-D0716DF188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Laboratory 7</a:t>
            </a:r>
            <a:br>
              <a:rPr lang="en-US" altLang="zh-TW" dirty="0"/>
            </a:br>
            <a:r>
              <a:rPr lang="en-US" altLang="zh-TW" dirty="0"/>
              <a:t>PYNQ</a:t>
            </a:r>
            <a:r>
              <a:rPr lang="zh-TW" altLang="en-US" dirty="0"/>
              <a:t>操作教學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A771E26-1971-4EDE-B447-4FF1EB46BB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0940AE8-5BB1-4F24-A0F9-EC3DD3768724}" type="slidenum">
              <a:rPr lang="zh-TW" altLang="en-US"/>
              <a:pPr/>
              <a:t>1</a:t>
            </a:fld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C564-E01B-481D-BAF9-D3681AF6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加入PYNQ Constraint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E1C2A-FDF9-62E8-8CA5-D00CC53F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10</a:t>
            </a:fld>
            <a:endParaRPr lang="en-US" altLang="zh-TW"/>
          </a:p>
        </p:txBody>
      </p:sp>
      <p:pic>
        <p:nvPicPr>
          <p:cNvPr id="7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BEA499-45DC-6DDA-2DB8-9152B30FF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165" y="1086109"/>
            <a:ext cx="6131532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873047-1C04-2E71-135B-7F9477B9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832" y="2161045"/>
            <a:ext cx="6342672" cy="431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1E7F41-16A6-13DE-ED39-D303D8716AF3}"/>
              </a:ext>
            </a:extLst>
          </p:cNvPr>
          <p:cNvSpPr/>
          <p:nvPr/>
        </p:nvSpPr>
        <p:spPr>
          <a:xfrm>
            <a:off x="5867758" y="3064233"/>
            <a:ext cx="1440160" cy="229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136AED-478B-EE1B-201E-98568A79414E}"/>
              </a:ext>
            </a:extLst>
          </p:cNvPr>
          <p:cNvSpPr/>
          <p:nvPr/>
        </p:nvSpPr>
        <p:spPr>
          <a:xfrm>
            <a:off x="4258580" y="2017210"/>
            <a:ext cx="18174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3E6F3-400A-620F-6E6D-97F0EF4C5AB8}"/>
              </a:ext>
            </a:extLst>
          </p:cNvPr>
          <p:cNvSpPr/>
          <p:nvPr/>
        </p:nvSpPr>
        <p:spPr>
          <a:xfrm>
            <a:off x="8633029" y="6029123"/>
            <a:ext cx="685800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dirty="0"/>
          </a:p>
        </p:txBody>
      </p:sp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228958A8-CADA-94ED-3674-BF33F44B6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4212" y="1688518"/>
            <a:ext cx="360040" cy="360040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DF67128A-A007-A3D1-7E50-DE2454204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586" y="2716757"/>
            <a:ext cx="360040" cy="36004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2FBD2C79-6A02-96C2-3FC1-FAD381129A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2697" y="5663415"/>
            <a:ext cx="365708" cy="3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61D3-B45B-8B4F-9F84-BEC550A0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加入PYNQ Constraint</a:t>
            </a:r>
          </a:p>
        </p:txBody>
      </p:sp>
      <p:pic>
        <p:nvPicPr>
          <p:cNvPr id="6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2D7A0FB-75D1-19B0-7A4E-A128279F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335632"/>
            <a:ext cx="9886950" cy="46217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27B76-1DB8-AC6F-6868-3F285C2F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11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19BBE-8555-E903-F914-24539D972611}"/>
              </a:ext>
            </a:extLst>
          </p:cNvPr>
          <p:cNvSpPr/>
          <p:nvPr/>
        </p:nvSpPr>
        <p:spPr>
          <a:xfrm>
            <a:off x="1919536" y="1628800"/>
            <a:ext cx="574163" cy="212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610AB-4BC1-3277-48B0-A8AA4DAA4CDB}"/>
              </a:ext>
            </a:extLst>
          </p:cNvPr>
          <p:cNvSpPr/>
          <p:nvPr/>
        </p:nvSpPr>
        <p:spPr>
          <a:xfrm>
            <a:off x="1487488" y="1921967"/>
            <a:ext cx="666165" cy="2196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F2F7B7-B5D5-A130-95E7-41C659BC1748}"/>
              </a:ext>
            </a:extLst>
          </p:cNvPr>
          <p:cNvSpPr/>
          <p:nvPr/>
        </p:nvSpPr>
        <p:spPr>
          <a:xfrm>
            <a:off x="10030643" y="5604108"/>
            <a:ext cx="673870" cy="291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DA77693D-33DD-C778-E40A-07E802DF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3679" y="1944524"/>
            <a:ext cx="360040" cy="360040"/>
          </a:xfrm>
          <a:prstGeom prst="rect">
            <a:avLst/>
          </a:prstGeom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9BE562A1-C4B6-0E60-0021-E02CBED54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0603" y="5244068"/>
            <a:ext cx="360040" cy="360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C568FA-709C-8CB6-48E7-AEDBCAA9A7F0}"/>
              </a:ext>
            </a:extLst>
          </p:cNvPr>
          <p:cNvSpPr txBox="1"/>
          <p:nvPr/>
        </p:nvSpPr>
        <p:spPr>
          <a:xfrm>
            <a:off x="1631504" y="2316639"/>
            <a:ext cx="566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這次請選擇constrs資料夾中的*.xdc檔</a:t>
            </a:r>
          </a:p>
        </p:txBody>
      </p:sp>
    </p:spTree>
    <p:extLst>
      <p:ext uri="{BB962C8B-B14F-4D97-AF65-F5344CB8AC3E}">
        <p14:creationId xmlns:p14="http://schemas.microsoft.com/office/powerpoint/2010/main" val="39090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40FD-598A-D552-3C5B-A10B01B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確定檔案成功加入Project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8F4F1C-A8FF-A275-7184-84E32FEB1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59" y="1196975"/>
            <a:ext cx="6131532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D9A9F-53F0-3310-E8FF-0547BAE3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12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DFB9F-BEB1-9E93-7482-26253E17016F}"/>
              </a:ext>
            </a:extLst>
          </p:cNvPr>
          <p:cNvSpPr/>
          <p:nvPr/>
        </p:nvSpPr>
        <p:spPr>
          <a:xfrm>
            <a:off x="4727848" y="2348880"/>
            <a:ext cx="1296144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CB149BA3-FFB2-8B34-EEE8-25F923EBA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3992" y="201646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6D14-FE15-D30B-3144-8707387E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編輯Verilog檔案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C8E8A4-71F6-10A6-F2C2-37EAFDC64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DCEAC-0430-02E8-B27D-20925258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13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A0A4F-DDA8-419F-5272-E2598F577FBF}"/>
              </a:ext>
            </a:extLst>
          </p:cNvPr>
          <p:cNvSpPr/>
          <p:nvPr/>
        </p:nvSpPr>
        <p:spPr>
          <a:xfrm>
            <a:off x="6960096" y="1916832"/>
            <a:ext cx="3199454" cy="259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4F04F6A9-2688-8C12-C5A6-2C29079D0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0056" y="1556792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EAD8-6AF1-9B09-4CED-6E308BE2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可以先Run Simulation確認有無錯誤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9B0F57-DEF0-46F3-2372-D30D7BFFF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61E76-11F8-5E34-602E-341514A5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14</a:t>
            </a:fld>
            <a:endParaRPr lang="en-US" altLang="zh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C0815-90DF-3899-D432-0620D14130C4}"/>
              </a:ext>
            </a:extLst>
          </p:cNvPr>
          <p:cNvSpPr/>
          <p:nvPr/>
        </p:nvSpPr>
        <p:spPr>
          <a:xfrm>
            <a:off x="3202801" y="4057094"/>
            <a:ext cx="1800200" cy="1844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C22AB893-4408-BDDF-7E03-225486D5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2801" y="3646487"/>
            <a:ext cx="360040" cy="360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E69053-5631-6E46-6225-C87DAE3048BB}"/>
              </a:ext>
            </a:extLst>
          </p:cNvPr>
          <p:cNvSpPr txBox="1"/>
          <p:nvPr/>
        </p:nvSpPr>
        <p:spPr>
          <a:xfrm>
            <a:off x="4223792" y="5153193"/>
            <a:ext cx="5667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由於本次實驗沒有提供Simulation用的Testbench</a:t>
            </a:r>
          </a:p>
          <a:p>
            <a:r>
              <a:rPr lang="en-TW" sz="2000" dirty="0">
                <a:solidFill>
                  <a:srgbClr val="FF0000"/>
                </a:solidFill>
              </a:rPr>
              <a:t>所以不會跑出波形</a:t>
            </a:r>
          </a:p>
          <a:p>
            <a:r>
              <a:rPr lang="en-TW" sz="2000" dirty="0">
                <a:solidFill>
                  <a:srgbClr val="FF0000"/>
                </a:solidFill>
              </a:rPr>
              <a:t>此步驟的目的是確定Verilog是否有Compile Error</a:t>
            </a:r>
          </a:p>
        </p:txBody>
      </p:sp>
    </p:spTree>
    <p:extLst>
      <p:ext uri="{BB962C8B-B14F-4D97-AF65-F5344CB8AC3E}">
        <p14:creationId xmlns:p14="http://schemas.microsoft.com/office/powerpoint/2010/main" val="299530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2126-13DB-AAB5-A246-A2EC2A67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Run</a:t>
            </a:r>
            <a:r>
              <a:rPr lang="zh-TW" altLang="en-US" dirty="0"/>
              <a:t> </a:t>
            </a:r>
            <a:r>
              <a:rPr lang="en-US" altLang="zh-TW" dirty="0"/>
              <a:t>Synthesis</a:t>
            </a:r>
            <a:endParaRPr lang="en-TW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97EA41-7CE9-548F-E8F1-1C331D177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17373-AEB8-B135-262A-28A51306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15</a:t>
            </a:fld>
            <a:endParaRPr lang="en-US" altLang="zh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1BD902-6B31-AED4-832F-6104C398A30B}"/>
              </a:ext>
            </a:extLst>
          </p:cNvPr>
          <p:cNvSpPr/>
          <p:nvPr/>
        </p:nvSpPr>
        <p:spPr>
          <a:xfrm>
            <a:off x="2597160" y="4797631"/>
            <a:ext cx="739806" cy="180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3D4A6A-BFE7-5164-CCAA-07D7BAEF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2243337"/>
            <a:ext cx="4381500" cy="3403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20CB41-7553-23FF-6168-23B9CD0533A2}"/>
              </a:ext>
            </a:extLst>
          </p:cNvPr>
          <p:cNvSpPr/>
          <p:nvPr/>
        </p:nvSpPr>
        <p:spPr>
          <a:xfrm>
            <a:off x="9296715" y="5109882"/>
            <a:ext cx="860036" cy="412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dirty="0"/>
          </a:p>
        </p:txBody>
      </p:sp>
      <p:pic>
        <p:nvPicPr>
          <p:cNvPr id="13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6CCC3C-6971-8BDE-6E57-434AD83E2B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b="83838"/>
          <a:stretch/>
        </p:blipFill>
        <p:spPr bwMode="auto">
          <a:xfrm>
            <a:off x="9026235" y="1009976"/>
            <a:ext cx="1987752" cy="106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1B4F7-424E-3352-A4A1-F3B8227D8F9B}"/>
              </a:ext>
            </a:extLst>
          </p:cNvPr>
          <p:cNvSpPr/>
          <p:nvPr/>
        </p:nvSpPr>
        <p:spPr>
          <a:xfrm>
            <a:off x="9289167" y="1246094"/>
            <a:ext cx="1724819" cy="2599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dirty="0"/>
          </a:p>
        </p:txBody>
      </p:sp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00F42BDF-6C01-C191-C417-0FE53758A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869" y="4461577"/>
            <a:ext cx="360040" cy="360040"/>
          </a:xfrm>
          <a:prstGeom prst="rect">
            <a:avLst/>
          </a:prstGeom>
        </p:spPr>
      </p:pic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FF9E8237-669E-891B-7DA1-4499175A7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9127" y="4749842"/>
            <a:ext cx="360040" cy="360040"/>
          </a:xfrm>
          <a:prstGeom prst="rect">
            <a:avLst/>
          </a:prstGeom>
        </p:spPr>
      </p:pic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C4A1DF8A-F717-89C7-ABC3-871787762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95434" y="633764"/>
            <a:ext cx="365708" cy="3657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7A615D-4AC2-EC64-C2B6-D84E92FA215A}"/>
              </a:ext>
            </a:extLst>
          </p:cNvPr>
          <p:cNvSpPr txBox="1"/>
          <p:nvPr/>
        </p:nvSpPr>
        <p:spPr>
          <a:xfrm>
            <a:off x="6474933" y="144187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開始Run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Synthesis</a:t>
            </a:r>
            <a:r>
              <a:rPr lang="zh-TW" altLang="en-US" sz="2000" dirty="0">
                <a:solidFill>
                  <a:srgbClr val="FF0000"/>
                </a:solidFill>
              </a:rPr>
              <a:t>後會看到</a:t>
            </a:r>
            <a:r>
              <a:rPr lang="en-US" altLang="zh-TW" sz="2000" dirty="0" err="1">
                <a:solidFill>
                  <a:srgbClr val="FF0000"/>
                </a:solidFill>
              </a:rPr>
              <a:t>Vivado</a:t>
            </a:r>
            <a:r>
              <a:rPr lang="zh-TW" altLang="en-US" sz="2000" dirty="0">
                <a:solidFill>
                  <a:srgbClr val="FF0000"/>
                </a:solidFill>
              </a:rPr>
              <a:t>右上角有正在合成的提示</a:t>
            </a:r>
            <a:endParaRPr lang="en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1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489E-32AF-E6F0-E403-3EFE098B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Run</a:t>
            </a:r>
            <a:r>
              <a:rPr lang="zh-TW" altLang="en-US" dirty="0"/>
              <a:t> </a:t>
            </a:r>
            <a:r>
              <a:rPr lang="en-US" altLang="zh-TW" dirty="0"/>
              <a:t>Implementation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0AFAE-1686-BFF8-6349-4222BB9D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16</a:t>
            </a:fld>
            <a:endParaRPr lang="en-US" altLang="zh-TW"/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662688-59DD-249D-64E0-720BBDEA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685D3B-55CF-980F-7579-EF9CC724D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207772"/>
            <a:ext cx="2794000" cy="2895600"/>
          </a:xfrm>
          <a:prstGeom prst="rect">
            <a:avLst/>
          </a:prstGeom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92EEC7-7173-FAE8-A3C8-DE9E677A6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54" y="1937655"/>
            <a:ext cx="4381500" cy="3403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EACAE6-F57A-D143-EDEA-CA5148E3F3A3}"/>
              </a:ext>
            </a:extLst>
          </p:cNvPr>
          <p:cNvSpPr/>
          <p:nvPr/>
        </p:nvSpPr>
        <p:spPr>
          <a:xfrm>
            <a:off x="3032567" y="4560424"/>
            <a:ext cx="879676" cy="416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96B2A-8890-7F30-37D6-55CF8C88BED9}"/>
              </a:ext>
            </a:extLst>
          </p:cNvPr>
          <p:cNvSpPr/>
          <p:nvPr/>
        </p:nvSpPr>
        <p:spPr>
          <a:xfrm>
            <a:off x="2488588" y="3330160"/>
            <a:ext cx="1556464" cy="2801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B70BC6-0BA6-9F9E-2C80-7F45635E78E8}"/>
              </a:ext>
            </a:extLst>
          </p:cNvPr>
          <p:cNvSpPr/>
          <p:nvPr/>
        </p:nvSpPr>
        <p:spPr>
          <a:xfrm>
            <a:off x="9123153" y="4797764"/>
            <a:ext cx="879676" cy="416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20" name="Graphic 19" descr="Badge 1 with solid fill">
            <a:extLst>
              <a:ext uri="{FF2B5EF4-FFF2-40B4-BE49-F238E27FC236}">
                <a16:creationId xmlns:a16="http://schemas.microsoft.com/office/drawing/2014/main" id="{C1FDB40C-D022-E0FA-7AF1-2959876FB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1493" y="2852936"/>
            <a:ext cx="360040" cy="360040"/>
          </a:xfrm>
          <a:prstGeom prst="rect">
            <a:avLst/>
          </a:prstGeom>
        </p:spPr>
      </p:pic>
      <p:pic>
        <p:nvPicPr>
          <p:cNvPr id="21" name="Graphic 20" descr="Badge with solid fill">
            <a:extLst>
              <a:ext uri="{FF2B5EF4-FFF2-40B4-BE49-F238E27FC236}">
                <a16:creationId xmlns:a16="http://schemas.microsoft.com/office/drawing/2014/main" id="{BC50EECB-CEFB-5E95-2F1B-14730F867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0614" y="4409056"/>
            <a:ext cx="360040" cy="360040"/>
          </a:xfrm>
          <a:prstGeom prst="rect">
            <a:avLst/>
          </a:prstGeom>
        </p:spPr>
      </p:pic>
      <p:pic>
        <p:nvPicPr>
          <p:cNvPr id="22" name="Graphic 21" descr="Badge 3 with solid fill">
            <a:extLst>
              <a:ext uri="{FF2B5EF4-FFF2-40B4-BE49-F238E27FC236}">
                <a16:creationId xmlns:a16="http://schemas.microsoft.com/office/drawing/2014/main" id="{2E2C1E86-443F-524E-7800-9AA94D173D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7445" y="4409056"/>
            <a:ext cx="365708" cy="3657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603024-0107-DAC9-44B0-E0F9BEDAB018}"/>
              </a:ext>
            </a:extLst>
          </p:cNvPr>
          <p:cNvSpPr txBox="1"/>
          <p:nvPr/>
        </p:nvSpPr>
        <p:spPr>
          <a:xfrm>
            <a:off x="1567202" y="1483144"/>
            <a:ext cx="40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Synthesis完成後</a:t>
            </a:r>
            <a:r>
              <a:rPr lang="zh-TW" altLang="en-US" sz="2000" dirty="0">
                <a:solidFill>
                  <a:srgbClr val="FF0000"/>
                </a:solidFill>
              </a:rPr>
              <a:t>，會跳出對話框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zh-TW" altLang="en-US" sz="2000" dirty="0">
                <a:solidFill>
                  <a:srgbClr val="FF0000"/>
                </a:solidFill>
              </a:rPr>
              <a:t>下一步直接選擇</a:t>
            </a:r>
            <a:r>
              <a:rPr lang="en-US" altLang="zh-TW" sz="2000" dirty="0">
                <a:solidFill>
                  <a:srgbClr val="FF0000"/>
                </a:solidFill>
              </a:rPr>
              <a:t>Run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Implementation</a:t>
            </a:r>
            <a:endParaRPr lang="en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489E-32AF-E6F0-E403-3EFE098B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產生Bitstream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0AFAE-1686-BFF8-6349-4222BB9D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17</a:t>
            </a:fld>
            <a:endParaRPr lang="en-US" altLang="zh-TW"/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662688-59DD-249D-64E0-720BBDEA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BF29B5-D55F-88B3-A93B-68D0D8D0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55" y="2204864"/>
            <a:ext cx="3086100" cy="2895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EACAE6-F57A-D143-EDEA-CA5148E3F3A3}"/>
              </a:ext>
            </a:extLst>
          </p:cNvPr>
          <p:cNvSpPr/>
          <p:nvPr/>
        </p:nvSpPr>
        <p:spPr>
          <a:xfrm>
            <a:off x="3032567" y="4560424"/>
            <a:ext cx="879676" cy="416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96B2A-8890-7F30-37D6-55CF8C88BED9}"/>
              </a:ext>
            </a:extLst>
          </p:cNvPr>
          <p:cNvSpPr/>
          <p:nvPr/>
        </p:nvSpPr>
        <p:spPr>
          <a:xfrm>
            <a:off x="2135560" y="3635269"/>
            <a:ext cx="1556464" cy="2801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BE21CE-1002-F6B6-81A4-58BEDF262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948768"/>
            <a:ext cx="4381500" cy="3403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70BC6-0BA6-9F9E-2C80-7F45635E78E8}"/>
              </a:ext>
            </a:extLst>
          </p:cNvPr>
          <p:cNvSpPr/>
          <p:nvPr/>
        </p:nvSpPr>
        <p:spPr>
          <a:xfrm>
            <a:off x="9123153" y="4797764"/>
            <a:ext cx="879676" cy="416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103FF2EF-CDE6-6EA2-0A92-0D84280D9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2430" y="3272607"/>
            <a:ext cx="360040" cy="36004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C74C968D-CA90-9098-83F1-D98C2DEAE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5134" y="4327916"/>
            <a:ext cx="360040" cy="36004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336D3DC0-ECCE-DB2F-0566-1BD692835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7445" y="4409056"/>
            <a:ext cx="365708" cy="365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8A7FDE-9E0C-7F64-1548-64613275D056}"/>
              </a:ext>
            </a:extLst>
          </p:cNvPr>
          <p:cNvSpPr txBox="1"/>
          <p:nvPr/>
        </p:nvSpPr>
        <p:spPr>
          <a:xfrm>
            <a:off x="1542678" y="1438413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Implementation完成後</a:t>
            </a:r>
            <a:r>
              <a:rPr lang="zh-TW" altLang="en-US" sz="2000" dirty="0">
                <a:solidFill>
                  <a:srgbClr val="FF0000"/>
                </a:solidFill>
              </a:rPr>
              <a:t>，會跳出對話框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zh-TW" altLang="en-US" sz="2000" dirty="0">
                <a:solidFill>
                  <a:srgbClr val="FF0000"/>
                </a:solidFill>
              </a:rPr>
              <a:t>下一步直接選擇</a:t>
            </a:r>
            <a:r>
              <a:rPr lang="en-US" altLang="zh-TW" sz="2000" dirty="0">
                <a:solidFill>
                  <a:srgbClr val="FF0000"/>
                </a:solidFill>
              </a:rPr>
              <a:t>Generate Bitstream</a:t>
            </a:r>
            <a:endParaRPr lang="en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7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F47E-05B7-C48D-63F7-6DCF93FF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開啟Hardware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30E03-44ED-B4B1-F3B5-331579FB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18</a:t>
            </a:fld>
            <a:endParaRPr lang="en-US" altLang="zh-TW"/>
          </a:p>
        </p:txBody>
      </p:sp>
      <p:pic>
        <p:nvPicPr>
          <p:cNvPr id="6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6486F7-C3F1-E811-3CD6-CAF3F3BCE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12" y="1196975"/>
            <a:ext cx="7647825" cy="489902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47FE9B-0033-E92D-3189-A9668CA03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841500"/>
            <a:ext cx="3390900" cy="317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8984E6-CD5F-7858-C9A2-727BED3C1C94}"/>
              </a:ext>
            </a:extLst>
          </p:cNvPr>
          <p:cNvSpPr/>
          <p:nvPr/>
        </p:nvSpPr>
        <p:spPr>
          <a:xfrm>
            <a:off x="5785871" y="4468639"/>
            <a:ext cx="901773" cy="4166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6B056-13B6-81EE-B97A-496DB2807EEE}"/>
              </a:ext>
            </a:extLst>
          </p:cNvPr>
          <p:cNvSpPr/>
          <p:nvPr/>
        </p:nvSpPr>
        <p:spPr>
          <a:xfrm>
            <a:off x="4727848" y="3543484"/>
            <a:ext cx="1739577" cy="2801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F2428D44-2FAC-E276-1BFD-6B522271F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808" y="3183444"/>
            <a:ext cx="360040" cy="360040"/>
          </a:xfrm>
          <a:prstGeom prst="rect">
            <a:avLst/>
          </a:prstGeom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060E2440-03A6-F8CF-FC3C-D93EBF05F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9460" y="4240041"/>
            <a:ext cx="360040" cy="360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B24DB5-C126-A605-092B-4511C7178391}"/>
              </a:ext>
            </a:extLst>
          </p:cNvPr>
          <p:cNvSpPr txBox="1"/>
          <p:nvPr/>
        </p:nvSpPr>
        <p:spPr>
          <a:xfrm>
            <a:off x="5633442" y="2419179"/>
            <a:ext cx="43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Implementation完成後</a:t>
            </a:r>
            <a:r>
              <a:rPr lang="zh-TW" altLang="en-US" sz="2000" dirty="0">
                <a:solidFill>
                  <a:srgbClr val="FF0000"/>
                </a:solidFill>
              </a:rPr>
              <a:t>，會跳出對話框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zh-TW" altLang="en-US" sz="2000" dirty="0">
                <a:solidFill>
                  <a:srgbClr val="FF0000"/>
                </a:solidFill>
              </a:rPr>
              <a:t>下一步開啟</a:t>
            </a:r>
            <a:r>
              <a:rPr lang="en-US" altLang="zh-TW" sz="2000" dirty="0">
                <a:solidFill>
                  <a:srgbClr val="FF0000"/>
                </a:solidFill>
              </a:rPr>
              <a:t>Hardware Manager</a:t>
            </a:r>
            <a:endParaRPr lang="en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2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4611-D692-AD44-C580-6F221585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連接PYNQ</a:t>
            </a:r>
            <a:r>
              <a:rPr lang="en-US" altLang="zh-TW" dirty="0"/>
              <a:t>-Z2</a:t>
            </a:r>
            <a:endParaRPr lang="en-TW" dirty="0"/>
          </a:p>
        </p:txBody>
      </p:sp>
      <p:pic>
        <p:nvPicPr>
          <p:cNvPr id="6" name="Content Placeholder 5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2B62224D-CA21-A8F0-BA9A-988609A85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08" y="1196975"/>
            <a:ext cx="6532033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4230D-00B4-B17B-CD3D-223FF39B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19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01367-DE44-CD9D-B06A-23BA8A5C8CDB}"/>
              </a:ext>
            </a:extLst>
          </p:cNvPr>
          <p:cNvSpPr/>
          <p:nvPr/>
        </p:nvSpPr>
        <p:spPr>
          <a:xfrm>
            <a:off x="6672064" y="2492895"/>
            <a:ext cx="1152128" cy="9653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DE805BD3-8840-176C-70B1-FC44D0D2C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124" y="1600759"/>
            <a:ext cx="360040" cy="360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CE18FD-8A1E-D22E-053C-02F1960C825A}"/>
              </a:ext>
            </a:extLst>
          </p:cNvPr>
          <p:cNvSpPr txBox="1"/>
          <p:nvPr/>
        </p:nvSpPr>
        <p:spPr>
          <a:xfrm>
            <a:off x="6636213" y="1782189"/>
            <a:ext cx="277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先確認Jumper是否插在</a:t>
            </a:r>
          </a:p>
          <a:p>
            <a:r>
              <a:rPr lang="en-TW" sz="2000" dirty="0">
                <a:solidFill>
                  <a:srgbClr val="FF0000"/>
                </a:solidFill>
              </a:rPr>
              <a:t>JTAG的位置</a:t>
            </a:r>
          </a:p>
        </p:txBody>
      </p:sp>
    </p:spTree>
    <p:extLst>
      <p:ext uri="{BB962C8B-B14F-4D97-AF65-F5344CB8AC3E}">
        <p14:creationId xmlns:p14="http://schemas.microsoft.com/office/powerpoint/2010/main" val="217284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BF24-99BF-F490-8076-74BFA344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新增Project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05B46-F6D1-7C8F-0E3F-EC37A37F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2</a:t>
            </a:fld>
            <a:endParaRPr lang="en-US" altLang="zh-TW"/>
          </a:p>
        </p:txBody>
      </p:sp>
      <p:pic>
        <p:nvPicPr>
          <p:cNvPr id="9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2BF7A7-03B6-B156-48D8-5C1216CCF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59" y="1196975"/>
            <a:ext cx="6131532" cy="489902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8CAE61-C3CA-AEFB-0996-7BA2C625E2E2}"/>
              </a:ext>
            </a:extLst>
          </p:cNvPr>
          <p:cNvSpPr/>
          <p:nvPr/>
        </p:nvSpPr>
        <p:spPr>
          <a:xfrm>
            <a:off x="3503712" y="2743200"/>
            <a:ext cx="864096" cy="1817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B2A962FE-FA2C-1302-3D9C-25A0314D0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8412" y="2474032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A5C3-2668-D401-436C-20D97AE2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連接PYNQ</a:t>
            </a:r>
            <a:r>
              <a:rPr lang="en-US" altLang="zh-TW" dirty="0"/>
              <a:t>-Z2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7073C-696B-95AA-692C-A1563670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20</a:t>
            </a:fld>
            <a:endParaRPr lang="en-US" altLang="zh-TW"/>
          </a:p>
        </p:txBody>
      </p:sp>
      <p:pic>
        <p:nvPicPr>
          <p:cNvPr id="12" name="Content Placeholder 11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75666829-82B0-FF24-A3D2-47EFB0E1B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08" y="1196975"/>
            <a:ext cx="6532033" cy="4899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E4BA2C-244D-9D50-BF7C-95A179AF8B79}"/>
              </a:ext>
            </a:extLst>
          </p:cNvPr>
          <p:cNvSpPr/>
          <p:nvPr/>
        </p:nvSpPr>
        <p:spPr>
          <a:xfrm>
            <a:off x="3647728" y="4077072"/>
            <a:ext cx="2088232" cy="1440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4" name="Graphic 13" descr="Badge 1 with solid fill">
            <a:extLst>
              <a:ext uri="{FF2B5EF4-FFF2-40B4-BE49-F238E27FC236}">
                <a16:creationId xmlns:a16="http://schemas.microsoft.com/office/drawing/2014/main" id="{FCD5A201-0A35-4429-87C2-F0A65062A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7898" y="4077072"/>
            <a:ext cx="360040" cy="360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10DFA9-FBE6-928E-B98A-208C18408FD3}"/>
              </a:ext>
            </a:extLst>
          </p:cNvPr>
          <p:cNvSpPr txBox="1"/>
          <p:nvPr/>
        </p:nvSpPr>
        <p:spPr>
          <a:xfrm>
            <a:off x="6820362" y="5307082"/>
            <a:ext cx="277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先確認開關在OFF的狀態再連接USB線到電腦</a:t>
            </a:r>
          </a:p>
        </p:txBody>
      </p:sp>
    </p:spTree>
    <p:extLst>
      <p:ext uri="{BB962C8B-B14F-4D97-AF65-F5344CB8AC3E}">
        <p14:creationId xmlns:p14="http://schemas.microsoft.com/office/powerpoint/2010/main" val="1217607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EA7A-EC2E-15F0-7DAB-DEF5894B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連接PYNQ</a:t>
            </a:r>
            <a:r>
              <a:rPr lang="en-US" altLang="zh-TW" dirty="0"/>
              <a:t>-Z2</a:t>
            </a:r>
            <a:endParaRPr lang="en-TW" dirty="0"/>
          </a:p>
        </p:txBody>
      </p:sp>
      <p:pic>
        <p:nvPicPr>
          <p:cNvPr id="6" name="Content Placeholder 5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3256AEC8-6083-6C2B-560C-FB96245EB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08" y="1196975"/>
            <a:ext cx="6532033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4D0A7-A4AF-ABFD-E432-C354D973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21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A8793-2445-8E20-FCEF-7D7D62B29E9B}"/>
              </a:ext>
            </a:extLst>
          </p:cNvPr>
          <p:cNvSpPr/>
          <p:nvPr/>
        </p:nvSpPr>
        <p:spPr>
          <a:xfrm>
            <a:off x="5663952" y="4005064"/>
            <a:ext cx="1440160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BD805-CE78-7F6B-A136-4759E7634B4A}"/>
              </a:ext>
            </a:extLst>
          </p:cNvPr>
          <p:cNvSpPr txBox="1"/>
          <p:nvPr/>
        </p:nvSpPr>
        <p:spPr>
          <a:xfrm>
            <a:off x="6100847" y="5388114"/>
            <a:ext cx="200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開關開啟後可以看到LED燈閃爍</a:t>
            </a:r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8831A89D-AAFE-7F65-5805-F5DBF56D6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3912" y="3645024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7F37AF-ECBF-AAE1-F6CD-F15AAA94E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98447-0543-E8E1-3667-04CFF0AF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燒錄Bitstream到PYNQ</a:t>
            </a:r>
            <a:r>
              <a:rPr lang="en-US" altLang="zh-TW" dirty="0"/>
              <a:t>-Z2</a:t>
            </a:r>
            <a:r>
              <a:rPr lang="zh-TW" altLang="en-US" dirty="0"/>
              <a:t>上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A7FE3-7BD2-A5D5-4E20-CBE5248F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22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E0E57-AE3C-CCD1-2E43-AF1CA518AD4F}"/>
              </a:ext>
            </a:extLst>
          </p:cNvPr>
          <p:cNvSpPr/>
          <p:nvPr/>
        </p:nvSpPr>
        <p:spPr>
          <a:xfrm>
            <a:off x="4943872" y="1931349"/>
            <a:ext cx="542528" cy="179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CB0F0-6C56-6E4A-9F84-B3BE041D00C5}"/>
              </a:ext>
            </a:extLst>
          </p:cNvPr>
          <p:cNvSpPr/>
          <p:nvPr/>
        </p:nvSpPr>
        <p:spPr>
          <a:xfrm>
            <a:off x="5136022" y="2110811"/>
            <a:ext cx="1298961" cy="179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3" name="Graphic 12" descr="Badge 1 with solid fill">
            <a:extLst>
              <a:ext uri="{FF2B5EF4-FFF2-40B4-BE49-F238E27FC236}">
                <a16:creationId xmlns:a16="http://schemas.microsoft.com/office/drawing/2014/main" id="{68DD04CC-16EC-D746-40CC-95DE37760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4738" y="1571867"/>
            <a:ext cx="360040" cy="360040"/>
          </a:xfrm>
          <a:prstGeom prst="rect">
            <a:avLst/>
          </a:prstGeom>
        </p:spPr>
      </p:pic>
      <p:pic>
        <p:nvPicPr>
          <p:cNvPr id="14" name="Graphic 13" descr="Badge with solid fill">
            <a:extLst>
              <a:ext uri="{FF2B5EF4-FFF2-40B4-BE49-F238E27FC236}">
                <a16:creationId xmlns:a16="http://schemas.microsoft.com/office/drawing/2014/main" id="{A3CB8D7C-2499-28B0-0BA1-47BE7090A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7113" y="1840502"/>
            <a:ext cx="360040" cy="360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E5DDF3-2B45-CDE5-2192-B5561FBA451D}"/>
              </a:ext>
            </a:extLst>
          </p:cNvPr>
          <p:cNvSpPr txBox="1"/>
          <p:nvPr/>
        </p:nvSpPr>
        <p:spPr>
          <a:xfrm>
            <a:off x="6480066" y="2344781"/>
            <a:ext cx="3203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將PYNQ-Z2連接到電腦後點選Auto Connect與Hardware Manager建立連線</a:t>
            </a:r>
          </a:p>
        </p:txBody>
      </p:sp>
    </p:spTree>
    <p:extLst>
      <p:ext uri="{BB962C8B-B14F-4D97-AF65-F5344CB8AC3E}">
        <p14:creationId xmlns:p14="http://schemas.microsoft.com/office/powerpoint/2010/main" val="3030143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17F8-E669-F024-D1F3-A2224B33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燒錄Bitstream到PYNQ</a:t>
            </a:r>
            <a:r>
              <a:rPr lang="en-US" altLang="zh-TW" dirty="0"/>
              <a:t>-Z2</a:t>
            </a:r>
            <a:r>
              <a:rPr lang="zh-TW" altLang="en-US" dirty="0"/>
              <a:t>上</a:t>
            </a:r>
            <a:endParaRPr lang="en-TW" dirty="0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0BD788-0404-F32D-2738-298B184BA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6E8C-0A82-4CC3-739A-EB899EA0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23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A950C-394D-47A2-CA70-2EE2C80C91D9}"/>
              </a:ext>
            </a:extLst>
          </p:cNvPr>
          <p:cNvSpPr/>
          <p:nvPr/>
        </p:nvSpPr>
        <p:spPr>
          <a:xfrm>
            <a:off x="4943871" y="1931349"/>
            <a:ext cx="585258" cy="179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2F5361-8B4B-8DDB-4A48-4101392E7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75" y="2553579"/>
            <a:ext cx="3927500" cy="2185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B97779-014F-4EF5-F69D-6395E40C63F5}"/>
              </a:ext>
            </a:extLst>
          </p:cNvPr>
          <p:cNvSpPr/>
          <p:nvPr/>
        </p:nvSpPr>
        <p:spPr>
          <a:xfrm>
            <a:off x="6870819" y="4365104"/>
            <a:ext cx="665341" cy="300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1" name="Graphic 10" descr="Badge 1 with solid fill">
            <a:extLst>
              <a:ext uri="{FF2B5EF4-FFF2-40B4-BE49-F238E27FC236}">
                <a16:creationId xmlns:a16="http://schemas.microsoft.com/office/drawing/2014/main" id="{0E6BA1FA-ABE1-A164-382C-4F0DFF47D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9129" y="1563401"/>
            <a:ext cx="360040" cy="360040"/>
          </a:xfrm>
          <a:prstGeom prst="rect">
            <a:avLst/>
          </a:prstGeom>
        </p:spPr>
      </p:pic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90BFED0D-CF5C-5C6F-495A-25A04C658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6160" y="4005064"/>
            <a:ext cx="360040" cy="360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F6B3E2-4982-126C-99F5-C6AD702FDAAD}"/>
              </a:ext>
            </a:extLst>
          </p:cNvPr>
          <p:cNvSpPr txBox="1"/>
          <p:nvPr/>
        </p:nvSpPr>
        <p:spPr>
          <a:xfrm>
            <a:off x="6696258" y="4666004"/>
            <a:ext cx="320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點選Program</a:t>
            </a:r>
            <a:r>
              <a:rPr lang="zh-TW" altLang="en-US" sz="2000" dirty="0">
                <a:solidFill>
                  <a:srgbClr val="FF0000"/>
                </a:solidFill>
              </a:rPr>
              <a:t>燒錄</a:t>
            </a:r>
            <a:r>
              <a:rPr lang="en-US" sz="2000" dirty="0">
                <a:solidFill>
                  <a:srgbClr val="FF0000"/>
                </a:solidFill>
              </a:rPr>
              <a:t>Bitstream</a:t>
            </a:r>
            <a:r>
              <a:rPr lang="zh-TW" altLang="en-US" sz="2000" dirty="0">
                <a:solidFill>
                  <a:srgbClr val="FF0000"/>
                </a:solidFill>
              </a:rPr>
              <a:t>到</a:t>
            </a:r>
            <a:r>
              <a:rPr lang="en-US" sz="2000" dirty="0">
                <a:solidFill>
                  <a:srgbClr val="FF0000"/>
                </a:solidFill>
              </a:rPr>
              <a:t>PYNQ-Z2</a:t>
            </a:r>
            <a:r>
              <a:rPr lang="zh-TW" altLang="en-US" sz="2000" dirty="0">
                <a:solidFill>
                  <a:srgbClr val="FF0000"/>
                </a:solidFill>
              </a:rPr>
              <a:t>上</a:t>
            </a:r>
            <a:endParaRPr lang="en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DB11-4CE4-1CE1-0665-BA12181E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提示一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695F53-54F3-0745-C5E8-79EDCDCB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6C2F1-7127-0F1B-FEF5-F8D55366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24</a:t>
            </a:fld>
            <a:endParaRPr lang="en-US" altLang="zh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E1F58-9550-F38C-92C2-2BA6022663BE}"/>
              </a:ext>
            </a:extLst>
          </p:cNvPr>
          <p:cNvSpPr/>
          <p:nvPr/>
        </p:nvSpPr>
        <p:spPr>
          <a:xfrm>
            <a:off x="2622796" y="5059109"/>
            <a:ext cx="863887" cy="1665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30916FC5-29A4-5A3F-BE74-A7CD29FB2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2756" y="4699069"/>
            <a:ext cx="360040" cy="360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41BA6B-3ED1-DE60-9719-339EE7883376}"/>
              </a:ext>
            </a:extLst>
          </p:cNvPr>
          <p:cNvSpPr txBox="1"/>
          <p:nvPr/>
        </p:nvSpPr>
        <p:spPr>
          <a:xfrm>
            <a:off x="6972281" y="2204864"/>
            <a:ext cx="3399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修改Verilog後必須重新跑過</a:t>
            </a:r>
          </a:p>
          <a:p>
            <a:pPr marL="457200" indent="-457200">
              <a:buAutoNum type="arabicPeriod"/>
            </a:pPr>
            <a:r>
              <a:rPr lang="en-TW" sz="2000" dirty="0">
                <a:solidFill>
                  <a:srgbClr val="FF0000"/>
                </a:solidFill>
              </a:rPr>
              <a:t>Synthesis</a:t>
            </a:r>
          </a:p>
          <a:p>
            <a:pPr marL="457200" indent="-457200"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</a:rPr>
              <a:t>Implementation</a:t>
            </a:r>
          </a:p>
          <a:p>
            <a:pPr marL="457200" indent="-457200">
              <a:buAutoNum type="arabicPeriod"/>
            </a:pPr>
            <a:r>
              <a:rPr lang="zh-TW" altLang="en-US" sz="2000" dirty="0">
                <a:solidFill>
                  <a:srgbClr val="FF0000"/>
                </a:solidFill>
              </a:rPr>
              <a:t>以及</a:t>
            </a:r>
            <a:r>
              <a:rPr lang="en-US" altLang="zh-TW" sz="2000" dirty="0">
                <a:solidFill>
                  <a:srgbClr val="FF0000"/>
                </a:solidFill>
              </a:rPr>
              <a:t>Generate Bitstream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直接按Generate</a:t>
            </a:r>
            <a:r>
              <a:rPr lang="en-US" sz="2000" dirty="0">
                <a:solidFill>
                  <a:srgbClr val="FF0000"/>
                </a:solidFill>
              </a:rPr>
              <a:t> Bitstream</a:t>
            </a:r>
            <a:r>
              <a:rPr lang="zh-TW" altLang="en-US" sz="2000" dirty="0">
                <a:solidFill>
                  <a:srgbClr val="FF0000"/>
                </a:solidFill>
              </a:rPr>
              <a:t>會幫你重新跑過所有流程</a:t>
            </a:r>
            <a:endParaRPr lang="en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47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3033-FFA7-B4AF-57A8-743D3FCD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提示二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165E01-A889-6671-48AA-C035A7450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00" y="1196975"/>
            <a:ext cx="7650850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6C49F-E9DE-5686-9BD9-FA6A821C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25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A22E9-767A-244D-6492-42232E8DDC59}"/>
              </a:ext>
            </a:extLst>
          </p:cNvPr>
          <p:cNvSpPr/>
          <p:nvPr/>
        </p:nvSpPr>
        <p:spPr>
          <a:xfrm>
            <a:off x="2700471" y="5409488"/>
            <a:ext cx="623844" cy="196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2236E-1E2D-EBA6-9AAD-7DA4ED0F914F}"/>
              </a:ext>
            </a:extLst>
          </p:cNvPr>
          <p:cNvSpPr/>
          <p:nvPr/>
        </p:nvSpPr>
        <p:spPr>
          <a:xfrm>
            <a:off x="5502067" y="1955563"/>
            <a:ext cx="4599061" cy="26848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968A6B06-6B9F-DDE5-7DF5-D853BD1D0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4566" y="5049448"/>
            <a:ext cx="360040" cy="36004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189A4E58-EF83-568A-A203-FB8E02A6D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1944" y="4176506"/>
            <a:ext cx="360040" cy="360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7B7CC0-EACA-4B54-BD3D-BAE22F3B3D8C}"/>
              </a:ext>
            </a:extLst>
          </p:cNvPr>
          <p:cNvSpPr txBox="1"/>
          <p:nvPr/>
        </p:nvSpPr>
        <p:spPr>
          <a:xfrm>
            <a:off x="6315511" y="4747768"/>
            <a:ext cx="3399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dirty="0">
                <a:solidFill>
                  <a:srgbClr val="FF0000"/>
                </a:solidFill>
              </a:rPr>
              <a:t>點選Open Synthesized Design底下的Schematic可以顯示合成後的邏輯電路圖</a:t>
            </a:r>
            <a:r>
              <a:rPr lang="zh-TW" altLang="en-US" sz="2000" dirty="0">
                <a:solidFill>
                  <a:srgbClr val="FF0000"/>
                </a:solidFill>
              </a:rPr>
              <a:t>，確認</a:t>
            </a:r>
            <a:r>
              <a:rPr lang="en-US" altLang="zh-TW" sz="2000" dirty="0">
                <a:solidFill>
                  <a:srgbClr val="FF0000"/>
                </a:solidFill>
              </a:rPr>
              <a:t>Module</a:t>
            </a:r>
            <a:r>
              <a:rPr lang="zh-TW" altLang="en-US" sz="2000" dirty="0">
                <a:solidFill>
                  <a:srgbClr val="FF0000"/>
                </a:solidFill>
              </a:rPr>
              <a:t>是否有正確連接</a:t>
            </a:r>
            <a:endParaRPr lang="en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E173-38CA-D03F-1BF7-18DA90CF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新增Project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A8C1E5-7ABE-0EA6-3098-4E5EDDE96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4" y="1196975"/>
            <a:ext cx="6975682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BDFA-CE47-25E8-A326-8EB7F8CD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3</a:t>
            </a:fld>
            <a:endParaRPr lang="en-US" altLang="zh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C2D033-6046-0E34-AC53-E68FEBEF030E}"/>
              </a:ext>
            </a:extLst>
          </p:cNvPr>
          <p:cNvSpPr/>
          <p:nvPr/>
        </p:nvSpPr>
        <p:spPr>
          <a:xfrm>
            <a:off x="7645400" y="5664200"/>
            <a:ext cx="685800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9ED92F8A-BC09-4A99-2AA9-F9FAAD7A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2196" y="5300985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E173-38CA-D03F-1BF7-18DA90CF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新增Project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BDFA-CE47-25E8-A326-8EB7F8CD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4</a:t>
            </a:fld>
            <a:endParaRPr lang="en-US" altLang="zh-TW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9CCB43C-C4D9-613D-69B6-3E7FEADBE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4" y="1196975"/>
            <a:ext cx="6975682" cy="489902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534C66-AF7B-60EF-D618-53F9B5D9DEDE}"/>
              </a:ext>
            </a:extLst>
          </p:cNvPr>
          <p:cNvSpPr/>
          <p:nvPr/>
        </p:nvSpPr>
        <p:spPr>
          <a:xfrm>
            <a:off x="2999656" y="2204864"/>
            <a:ext cx="1944216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5CB767-971F-2898-C00D-BB56ECAC970D}"/>
              </a:ext>
            </a:extLst>
          </p:cNvPr>
          <p:cNvSpPr/>
          <p:nvPr/>
        </p:nvSpPr>
        <p:spPr>
          <a:xfrm>
            <a:off x="7645400" y="5664200"/>
            <a:ext cx="685800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885BEA6A-186F-4096-86F8-49C7A111F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6998" y="1844824"/>
            <a:ext cx="360040" cy="360040"/>
          </a:xfrm>
          <a:prstGeom prst="rect">
            <a:avLst/>
          </a:prstGeom>
        </p:spPr>
      </p:pic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5C1E8409-D050-4AFA-9A77-37BE1E525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0136" y="5300985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3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C315DA-6E76-D025-FC26-A8BD76592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4" y="1196975"/>
            <a:ext cx="6975682" cy="48990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DE173-38CA-D03F-1BF7-18DA90CF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新增Project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BDFA-CE47-25E8-A326-8EB7F8CD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534C66-AF7B-60EF-D618-53F9B5D9DEDE}"/>
              </a:ext>
            </a:extLst>
          </p:cNvPr>
          <p:cNvSpPr/>
          <p:nvPr/>
        </p:nvSpPr>
        <p:spPr>
          <a:xfrm>
            <a:off x="3431704" y="2204864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5CB767-971F-2898-C00D-BB56ECAC970D}"/>
              </a:ext>
            </a:extLst>
          </p:cNvPr>
          <p:cNvSpPr/>
          <p:nvPr/>
        </p:nvSpPr>
        <p:spPr>
          <a:xfrm>
            <a:off x="7645400" y="5664200"/>
            <a:ext cx="685800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228F6-7E17-23F2-05F5-11FCBC5A68F1}"/>
              </a:ext>
            </a:extLst>
          </p:cNvPr>
          <p:cNvSpPr/>
          <p:nvPr/>
        </p:nvSpPr>
        <p:spPr>
          <a:xfrm>
            <a:off x="3060700" y="3934408"/>
            <a:ext cx="6477000" cy="5486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1" name="Graphic 10" descr="Badge 1 with solid fill">
            <a:extLst>
              <a:ext uri="{FF2B5EF4-FFF2-40B4-BE49-F238E27FC236}">
                <a16:creationId xmlns:a16="http://schemas.microsoft.com/office/drawing/2014/main" id="{3DAD480D-3230-CBAA-3F07-7085C1CEE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672" y="1844824"/>
            <a:ext cx="360040" cy="360040"/>
          </a:xfrm>
          <a:prstGeom prst="rect">
            <a:avLst/>
          </a:prstGeom>
        </p:spPr>
      </p:pic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090C6073-0F57-4166-DAFB-CD1D563E3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632" y="3579563"/>
            <a:ext cx="360040" cy="360040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14381A85-37C7-A8B3-ECA2-A39AD5874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9692" y="5328946"/>
            <a:ext cx="365708" cy="365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81004A-87C7-BDAF-BFB2-6C029B0DAEDE}"/>
              </a:ext>
            </a:extLst>
          </p:cNvPr>
          <p:cNvSpPr txBox="1"/>
          <p:nvPr/>
        </p:nvSpPr>
        <p:spPr>
          <a:xfrm>
            <a:off x="3948723" y="1794011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</a:rPr>
              <a:t>選擇實驗課使用的板子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en-US" altLang="zh-TW" dirty="0">
                <a:solidFill>
                  <a:srgbClr val="FF0000"/>
                </a:solidFill>
              </a:rPr>
              <a:t>PYNQ-Z2</a:t>
            </a:r>
            <a:endParaRPr lang="en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8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D39C9D-C800-2CED-0881-45F40EE72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4" y="1196975"/>
            <a:ext cx="6975682" cy="48990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DE173-38CA-D03F-1BF7-18DA90CF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新增Project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BDFA-CE47-25E8-A326-8EB7F8CD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5CB767-971F-2898-C00D-BB56ECAC970D}"/>
              </a:ext>
            </a:extLst>
          </p:cNvPr>
          <p:cNvSpPr/>
          <p:nvPr/>
        </p:nvSpPr>
        <p:spPr>
          <a:xfrm>
            <a:off x="8362528" y="5664200"/>
            <a:ext cx="685800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1" name="Graphic 10" descr="Badge 1 with solid fill">
            <a:extLst>
              <a:ext uri="{FF2B5EF4-FFF2-40B4-BE49-F238E27FC236}">
                <a16:creationId xmlns:a16="http://schemas.microsoft.com/office/drawing/2014/main" id="{A20A6021-7C86-2956-6A08-7643FBF80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224" y="531938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E08C-54CE-322D-B4C0-8284548C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加入Verilog Source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597D51-245A-88BB-881A-70CABB727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061320"/>
            <a:ext cx="6131532" cy="48990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0B643-3A48-1584-84C8-40D076C5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7</a:t>
            </a:fld>
            <a:endParaRPr lang="en-US" altLang="zh-TW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8C3296-390E-E863-00CD-860D88D19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188285"/>
            <a:ext cx="6264696" cy="4259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122988-13D1-FCAC-E5FE-2779246D1A5C}"/>
              </a:ext>
            </a:extLst>
          </p:cNvPr>
          <p:cNvSpPr/>
          <p:nvPr/>
        </p:nvSpPr>
        <p:spPr>
          <a:xfrm>
            <a:off x="6168008" y="3313532"/>
            <a:ext cx="1440160" cy="229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BD879-77D9-B521-7D51-4ED07565AD06}"/>
              </a:ext>
            </a:extLst>
          </p:cNvPr>
          <p:cNvSpPr/>
          <p:nvPr/>
        </p:nvSpPr>
        <p:spPr>
          <a:xfrm>
            <a:off x="4396991" y="1992421"/>
            <a:ext cx="18174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F94B18-863A-85EF-58C6-461920D95C64}"/>
              </a:ext>
            </a:extLst>
          </p:cNvPr>
          <p:cNvSpPr/>
          <p:nvPr/>
        </p:nvSpPr>
        <p:spPr>
          <a:xfrm>
            <a:off x="8771440" y="6004334"/>
            <a:ext cx="685800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dirty="0"/>
          </a:p>
        </p:txBody>
      </p:sp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E7A8BBA8-E5C1-3C2A-4CEE-70578287B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3054" y="1632381"/>
            <a:ext cx="360040" cy="360040"/>
          </a:xfrm>
          <a:prstGeom prst="rect">
            <a:avLst/>
          </a:prstGeom>
        </p:spPr>
      </p:pic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1BC9121D-D7E6-027C-5C93-E4BD1A7E0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7428" y="2949200"/>
            <a:ext cx="360040" cy="360040"/>
          </a:xfrm>
          <a:prstGeom prst="rect">
            <a:avLst/>
          </a:prstGeom>
        </p:spPr>
      </p:pic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843B422B-03E5-AD12-C3FD-0E59F895B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3074" y="5618183"/>
            <a:ext cx="365708" cy="3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EB37-5234-05D1-06C1-0B1E2D56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加入Verilog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43D3-6512-6799-FBE1-FA9FBB38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8</a:t>
            </a:fld>
            <a:endParaRPr lang="en-US" altLang="zh-TW"/>
          </a:p>
        </p:txBody>
      </p:sp>
      <p:pic>
        <p:nvPicPr>
          <p:cNvPr id="15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F9D79C-EEAD-F653-6B25-966ADD31B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29" y="1196975"/>
            <a:ext cx="7205792" cy="4899025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FCF255-0C64-508E-53CE-5DA34769356C}"/>
              </a:ext>
            </a:extLst>
          </p:cNvPr>
          <p:cNvSpPr/>
          <p:nvPr/>
        </p:nvSpPr>
        <p:spPr>
          <a:xfrm>
            <a:off x="4727848" y="4293096"/>
            <a:ext cx="1152128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7" name="Graphic 16" descr="Badge 1 with solid fill">
            <a:extLst>
              <a:ext uri="{FF2B5EF4-FFF2-40B4-BE49-F238E27FC236}">
                <a16:creationId xmlns:a16="http://schemas.microsoft.com/office/drawing/2014/main" id="{B0388F93-512F-4D2C-4BBD-855083BD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816" y="3914897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8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EB37-5234-05D1-06C1-0B1E2D56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加入Verilog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43D3-6512-6799-FBE1-FA9FBB38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6E5F-C546-4B9B-9E32-F5B87ED6B5BF}" type="slidenum">
              <a:rPr lang="zh-TW" altLang="en-US" smtClean="0"/>
              <a:pPr/>
              <a:t>9</a:t>
            </a:fld>
            <a:endParaRPr lang="en-US" altLang="zh-TW"/>
          </a:p>
        </p:txBody>
      </p:sp>
      <p:pic>
        <p:nvPicPr>
          <p:cNvPr id="6" name="Content Placeholder 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A11E80F-F58D-02AD-8107-C2C6195AD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00" y="1224702"/>
            <a:ext cx="6945453" cy="4899025"/>
          </a:xfr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4A8992-9438-0A4C-C099-40129701C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3" y="1213625"/>
            <a:ext cx="6945454" cy="4899025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2E7A71-558A-1BF6-B2C1-7BED9FC23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213625"/>
            <a:ext cx="7205793" cy="4899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017B68-0163-1BAE-7F99-6F9495061372}"/>
              </a:ext>
            </a:extLst>
          </p:cNvPr>
          <p:cNvSpPr/>
          <p:nvPr/>
        </p:nvSpPr>
        <p:spPr>
          <a:xfrm>
            <a:off x="2725527" y="2041901"/>
            <a:ext cx="574163" cy="212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B1B78-E4CA-A5B4-4400-5B3EA5F389F3}"/>
              </a:ext>
            </a:extLst>
          </p:cNvPr>
          <p:cNvSpPr/>
          <p:nvPr/>
        </p:nvSpPr>
        <p:spPr>
          <a:xfrm>
            <a:off x="1308335" y="1852198"/>
            <a:ext cx="574163" cy="212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F39CA8-57D3-E78C-2444-C70E885270A7}"/>
              </a:ext>
            </a:extLst>
          </p:cNvPr>
          <p:cNvSpPr/>
          <p:nvPr/>
        </p:nvSpPr>
        <p:spPr>
          <a:xfrm>
            <a:off x="4583832" y="2996952"/>
            <a:ext cx="590465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53188-1EAB-0FBA-3DF5-058A8C8796E2}"/>
              </a:ext>
            </a:extLst>
          </p:cNvPr>
          <p:cNvSpPr/>
          <p:nvPr/>
        </p:nvSpPr>
        <p:spPr>
          <a:xfrm>
            <a:off x="9859333" y="5635644"/>
            <a:ext cx="685800" cy="3568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 dirty="0"/>
          </a:p>
        </p:txBody>
      </p:sp>
      <p:pic>
        <p:nvPicPr>
          <p:cNvPr id="21" name="Graphic 20" descr="Badge with solid fill">
            <a:extLst>
              <a:ext uri="{FF2B5EF4-FFF2-40B4-BE49-F238E27FC236}">
                <a16:creationId xmlns:a16="http://schemas.microsoft.com/office/drawing/2014/main" id="{ED5EEF48-A335-3E77-053B-C9A122170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5507" y="1598582"/>
            <a:ext cx="360040" cy="360040"/>
          </a:xfrm>
          <a:prstGeom prst="rect">
            <a:avLst/>
          </a:prstGeom>
        </p:spPr>
      </p:pic>
      <p:pic>
        <p:nvPicPr>
          <p:cNvPr id="22" name="Graphic 21" descr="Badge 1 with solid fill">
            <a:extLst>
              <a:ext uri="{FF2B5EF4-FFF2-40B4-BE49-F238E27FC236}">
                <a16:creationId xmlns:a16="http://schemas.microsoft.com/office/drawing/2014/main" id="{70AA4EEC-7B79-5BE5-13E6-3D69D0FC9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3948" y="1486620"/>
            <a:ext cx="360040" cy="360040"/>
          </a:xfrm>
          <a:prstGeom prst="rect">
            <a:avLst/>
          </a:prstGeom>
        </p:spPr>
      </p:pic>
      <p:pic>
        <p:nvPicPr>
          <p:cNvPr id="23" name="Graphic 22" descr="Badge 3 with solid fill">
            <a:extLst>
              <a:ext uri="{FF2B5EF4-FFF2-40B4-BE49-F238E27FC236}">
                <a16:creationId xmlns:a16="http://schemas.microsoft.com/office/drawing/2014/main" id="{207D9704-78DB-6D37-C641-B4F6D9E1D1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6618" y="2605745"/>
            <a:ext cx="365708" cy="365708"/>
          </a:xfrm>
          <a:prstGeom prst="rect">
            <a:avLst/>
          </a:prstGeom>
        </p:spPr>
      </p:pic>
      <p:pic>
        <p:nvPicPr>
          <p:cNvPr id="25" name="Graphic 24" descr="Badge 4 with solid fill">
            <a:extLst>
              <a:ext uri="{FF2B5EF4-FFF2-40B4-BE49-F238E27FC236}">
                <a16:creationId xmlns:a16="http://schemas.microsoft.com/office/drawing/2014/main" id="{3839AFB3-6640-3C6E-B7A5-A8626D9622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68726" y="5269936"/>
            <a:ext cx="365708" cy="3657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5CC458-3B41-83EF-BA2E-02BDCB54FA9E}"/>
              </a:ext>
            </a:extLst>
          </p:cNvPr>
          <p:cNvSpPr txBox="1"/>
          <p:nvPr/>
        </p:nvSpPr>
        <p:spPr>
          <a:xfrm>
            <a:off x="1210531" y="3429000"/>
            <a:ext cx="566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解壓縮後</a:t>
            </a:r>
            <a:r>
              <a:rPr lang="en-US" altLang="zh-TW" sz="2000" dirty="0">
                <a:solidFill>
                  <a:srgbClr val="FF0000"/>
                </a:solidFill>
              </a:rPr>
              <a:t>Lab7_1</a:t>
            </a:r>
            <a:r>
              <a:rPr lang="zh-TW" altLang="en-US" sz="2000" dirty="0">
                <a:solidFill>
                  <a:srgbClr val="FF0000"/>
                </a:solidFill>
              </a:rPr>
              <a:t>中有兩個子目錄：</a:t>
            </a:r>
            <a:endParaRPr lang="en-TW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TW" altLang="zh-TW" sz="2000" dirty="0">
                <a:solidFill>
                  <a:srgbClr val="FF0000"/>
                </a:solidFill>
              </a:rPr>
              <a:t>constrs</a:t>
            </a:r>
          </a:p>
          <a:p>
            <a:pPr marL="457200" indent="-457200">
              <a:buAutoNum type="arabicPeriod"/>
            </a:pPr>
            <a:r>
              <a:rPr lang="en-TW" sz="2000" dirty="0">
                <a:solidFill>
                  <a:srgbClr val="FF0000"/>
                </a:solidFill>
              </a:rPr>
              <a:t>sources</a:t>
            </a:r>
          </a:p>
          <a:p>
            <a:r>
              <a:rPr lang="en-TW" sz="2000" dirty="0">
                <a:solidFill>
                  <a:srgbClr val="FF0000"/>
                </a:solidFill>
              </a:rPr>
              <a:t>請選擇sources資料夾中的所有*.v檔</a:t>
            </a:r>
          </a:p>
        </p:txBody>
      </p:sp>
    </p:spTree>
    <p:extLst>
      <p:ext uri="{BB962C8B-B14F-4D97-AF65-F5344CB8AC3E}">
        <p14:creationId xmlns:p14="http://schemas.microsoft.com/office/powerpoint/2010/main" val="3483999275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10127</TotalTime>
  <Words>254</Words>
  <Application>Microsoft Macintosh PowerPoint</Application>
  <PresentationFormat>Widescreen</PresentationFormat>
  <Paragraphs>82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標楷體</vt:lpstr>
      <vt:lpstr>Arial</vt:lpstr>
      <vt:lpstr>Times New Roman</vt:lpstr>
      <vt:lpstr>Wingdings</vt:lpstr>
      <vt:lpstr>1_預設簡報設計</vt:lpstr>
      <vt:lpstr>Laboratory 7 PYNQ操作教學</vt:lpstr>
      <vt:lpstr>新增Project</vt:lpstr>
      <vt:lpstr>新增Project</vt:lpstr>
      <vt:lpstr>新增Project</vt:lpstr>
      <vt:lpstr>新增Project</vt:lpstr>
      <vt:lpstr>新增Project</vt:lpstr>
      <vt:lpstr>加入Verilog Source</vt:lpstr>
      <vt:lpstr>加入Verilog Source</vt:lpstr>
      <vt:lpstr>加入Verilog Source</vt:lpstr>
      <vt:lpstr>加入PYNQ Constraint</vt:lpstr>
      <vt:lpstr>加入PYNQ Constraint</vt:lpstr>
      <vt:lpstr>確定檔案成功加入Project</vt:lpstr>
      <vt:lpstr>編輯Verilog檔案</vt:lpstr>
      <vt:lpstr>可以先Run Simulation確認有無錯誤</vt:lpstr>
      <vt:lpstr>Run Synthesis</vt:lpstr>
      <vt:lpstr>Run Implementation</vt:lpstr>
      <vt:lpstr>產生Bitstream</vt:lpstr>
      <vt:lpstr>開啟Hardware Manager</vt:lpstr>
      <vt:lpstr>連接PYNQ-Z2</vt:lpstr>
      <vt:lpstr>連接PYNQ-Z2</vt:lpstr>
      <vt:lpstr>連接PYNQ-Z2</vt:lpstr>
      <vt:lpstr>燒錄Bitstream到PYNQ-Z2上</vt:lpstr>
      <vt:lpstr>燒錄Bitstream到PYNQ-Z2上</vt:lpstr>
      <vt:lpstr>提示一</vt:lpstr>
      <vt:lpstr>提示二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蕭又瑜 HSIAO, YU-YU</cp:lastModifiedBy>
  <cp:revision>103</cp:revision>
  <dcterms:created xsi:type="dcterms:W3CDTF">1601-01-01T00:00:00Z</dcterms:created>
  <dcterms:modified xsi:type="dcterms:W3CDTF">2023-04-30T11:48:42Z</dcterms:modified>
</cp:coreProperties>
</file>