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768B-8578-4A69-A8B4-E86E36B91B90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3E1A-DE5A-41DF-80DF-6F39D07B56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73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768B-8578-4A69-A8B4-E86E36B91B90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3E1A-DE5A-41DF-80DF-6F39D07B56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557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768B-8578-4A69-A8B4-E86E36B91B90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3E1A-DE5A-41DF-80DF-6F39D07B56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7277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768B-8578-4A69-A8B4-E86E36B91B90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3E1A-DE5A-41DF-80DF-6F39D07B56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975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768B-8578-4A69-A8B4-E86E36B91B90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3E1A-DE5A-41DF-80DF-6F39D07B56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486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768B-8578-4A69-A8B4-E86E36B91B90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3E1A-DE5A-41DF-80DF-6F39D07B56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56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768B-8578-4A69-A8B4-E86E36B91B90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3E1A-DE5A-41DF-80DF-6F39D07B56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884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768B-8578-4A69-A8B4-E86E36B91B90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3E1A-DE5A-41DF-80DF-6F39D07B56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878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768B-8578-4A69-A8B4-E86E36B91B90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3E1A-DE5A-41DF-80DF-6F39D07B56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567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768B-8578-4A69-A8B4-E86E36B91B90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3E1A-DE5A-41DF-80DF-6F39D07B56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952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768B-8578-4A69-A8B4-E86E36B91B90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3E1A-DE5A-41DF-80DF-6F39D07B56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865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E768B-8578-4A69-A8B4-E86E36B91B90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73E1A-DE5A-41DF-80DF-6F39D07B56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308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7452320" cy="414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755576" y="548680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1.</a:t>
            </a:r>
            <a:r>
              <a:rPr lang="zh-TW" altLang="en-US" sz="4000" dirty="0" smtClean="0"/>
              <a:t>創造</a:t>
            </a:r>
            <a:r>
              <a:rPr lang="en-US" altLang="zh-TW" sz="4000" dirty="0" err="1" smtClean="0"/>
              <a:t>caslab</a:t>
            </a:r>
            <a:r>
              <a:rPr lang="zh-TW" altLang="en-US" sz="4000" dirty="0" smtClean="0"/>
              <a:t>資料夾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81191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 </a:t>
            </a:r>
            <a:r>
              <a:rPr lang="en-US" altLang="zh-TW" dirty="0" smtClean="0"/>
              <a:t>Change workspace to </a:t>
            </a:r>
            <a:r>
              <a:rPr lang="en-US" altLang="zh-TW" dirty="0" err="1" smtClean="0"/>
              <a:t>caslab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666779" cy="477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771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3.Click import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25746"/>
            <a:ext cx="6552728" cy="474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677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4.Select ”Existing projects into workspace”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344541" cy="474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550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200" dirty="0" smtClean="0"/>
              <a:t>5.Choose import </a:t>
            </a:r>
            <a:r>
              <a:rPr lang="en-US" altLang="zh-TW" sz="3200" dirty="0" err="1" smtClean="0"/>
              <a:t>project”baremetal</a:t>
            </a:r>
            <a:r>
              <a:rPr lang="en-US" altLang="zh-TW" sz="3200" dirty="0" smtClean="0"/>
              <a:t>/</a:t>
            </a:r>
            <a:r>
              <a:rPr lang="en-US" altLang="zh-TW" sz="3200" dirty="0" err="1" smtClean="0"/>
              <a:t>baremetal</a:t>
            </a:r>
            <a:r>
              <a:rPr lang="en-US" altLang="zh-TW" sz="3200" dirty="0" smtClean="0"/>
              <a:t>/</a:t>
            </a:r>
            <a:r>
              <a:rPr lang="en-US" altLang="zh-TW" sz="3200" dirty="0" err="1" smtClean="0"/>
              <a:t>project_arcmw</a:t>
            </a:r>
            <a:r>
              <a:rPr lang="en-US" altLang="zh-TW" sz="3200" dirty="0" smtClean="0"/>
              <a:t>”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6732240" cy="501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293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200" dirty="0" smtClean="0"/>
              <a:t>6.Choose all project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6660232" cy="500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518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7.Click this!!!!!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380312" cy="561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683568" y="1916832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179512" y="2204864"/>
            <a:ext cx="50405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179512" y="3356992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Click this!!!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9128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8.OK!!!!!!!!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37554"/>
            <a:ext cx="6949206" cy="522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122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35</Words>
  <Application>Microsoft Office PowerPoint</Application>
  <PresentationFormat>如螢幕大小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PowerPoint 簡報</vt:lpstr>
      <vt:lpstr>2. Change workspace to caslab</vt:lpstr>
      <vt:lpstr>3.Click import</vt:lpstr>
      <vt:lpstr>4.Select ”Existing projects into workspace” </vt:lpstr>
      <vt:lpstr>5.Choose import project”baremetal/baremetal/project_arcmw”</vt:lpstr>
      <vt:lpstr>6.Choose all project</vt:lpstr>
      <vt:lpstr>7.Click this!!!!!</vt:lpstr>
      <vt:lpstr>8.OK!!!!!!!!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harvey</dc:creator>
  <cp:lastModifiedBy>harvey</cp:lastModifiedBy>
  <cp:revision>2</cp:revision>
  <dcterms:created xsi:type="dcterms:W3CDTF">2015-11-19T13:01:37Z</dcterms:created>
  <dcterms:modified xsi:type="dcterms:W3CDTF">2015-11-19T13:12:10Z</dcterms:modified>
</cp:coreProperties>
</file>