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5473-5163-432F-8AD9-D97F8FD21ADD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8BBD-14BA-4736-9ADE-28B37674BA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331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5473-5163-432F-8AD9-D97F8FD21ADD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8BBD-14BA-4736-9ADE-28B37674BA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46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5473-5163-432F-8AD9-D97F8FD21ADD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8BBD-14BA-4736-9ADE-28B37674BA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57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5473-5163-432F-8AD9-D97F8FD21ADD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8BBD-14BA-4736-9ADE-28B37674BA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50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5473-5163-432F-8AD9-D97F8FD21ADD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8BBD-14BA-4736-9ADE-28B37674BA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009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5473-5163-432F-8AD9-D97F8FD21ADD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8BBD-14BA-4736-9ADE-28B37674BA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70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5473-5163-432F-8AD9-D97F8FD21ADD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8BBD-14BA-4736-9ADE-28B37674BA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56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5473-5163-432F-8AD9-D97F8FD21ADD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8BBD-14BA-4736-9ADE-28B37674BA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18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5473-5163-432F-8AD9-D97F8FD21ADD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8BBD-14BA-4736-9ADE-28B37674BA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223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5473-5163-432F-8AD9-D97F8FD21ADD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8BBD-14BA-4736-9ADE-28B37674BA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20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75473-5163-432F-8AD9-D97F8FD21ADD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8BBD-14BA-4736-9ADE-28B37674BA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426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75473-5163-432F-8AD9-D97F8FD21ADD}" type="datetimeFigureOut">
              <a:rPr lang="zh-TW" altLang="en-US" smtClean="0"/>
              <a:t>2015/11/20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18BBD-14BA-4736-9ADE-28B37674BA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382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400" b="1" dirty="0"/>
              <a:t>請記得</a:t>
            </a:r>
            <a:r>
              <a:rPr lang="zh-TW" altLang="en-US" sz="2400" b="1" dirty="0" smtClean="0"/>
              <a:t>跑下一隻程式之前，須把上一個</a:t>
            </a:r>
            <a:r>
              <a:rPr lang="en-US" altLang="zh-TW" sz="2400" b="1" dirty="0" smtClean="0"/>
              <a:t>PROJECT terminate and remove</a:t>
            </a:r>
            <a:r>
              <a:rPr lang="zh-TW" altLang="en-US" sz="2400" b="1" dirty="0" smtClean="0"/>
              <a:t>，</a:t>
            </a:r>
            <a:r>
              <a:rPr lang="zh-TW" altLang="en-US" sz="2400" b="1" dirty="0"/>
              <a:t>否則會出現下一張投影片的問題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5925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05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</Words>
  <Application>Microsoft Office PowerPoint</Application>
  <PresentationFormat>如螢幕大小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請記得跑下一隻程式之前，須把上一個PROJECT terminate and remove，否則會出現下一張投影片的問題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請記得跑下一隻程式之前，須把上一個PROJECT terminate and remove</dc:title>
  <dc:creator>harvey</dc:creator>
  <cp:lastModifiedBy>harvey</cp:lastModifiedBy>
  <cp:revision>2</cp:revision>
  <dcterms:created xsi:type="dcterms:W3CDTF">2015-11-20T10:15:45Z</dcterms:created>
  <dcterms:modified xsi:type="dcterms:W3CDTF">2015-11-20T10:18:48Z</dcterms:modified>
</cp:coreProperties>
</file>