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sldIdLst>
    <p:sldId id="256" r:id="rId3"/>
    <p:sldId id="260" r:id="rId4"/>
    <p:sldId id="257" r:id="rId5"/>
    <p:sldId id="258" r:id="rId6"/>
    <p:sldId id="259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8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8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9" y="1339850"/>
            <a:ext cx="7415212" cy="23764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52965"/>
            <a:ext cx="6400800" cy="9858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E85AB89-165D-486C-B354-08012D4FA77A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9575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A8F9-951C-45D9-915C-B946CFDE8093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7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5A5BB-3E07-458D-82CF-D11CE6BF2591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9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1" y="1484315"/>
            <a:ext cx="3632200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111D-E4E4-4A0B-BC3D-3043572B8B3E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6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84A1C-D370-456E-85BA-98DC18150E89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26EDD-3F72-4D21-9AE4-059ABAFE9529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145F-9C27-41E9-964A-127BDE108C26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4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1C443-27E6-4F7E-9F71-ACC83D7942D0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8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1627D-E3CD-4F56-B369-E5D89CB58D28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B61ED-1187-4583-A78F-5B59D82AD71F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77051" y="188915"/>
            <a:ext cx="2016125" cy="5907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188915"/>
            <a:ext cx="5897562" cy="5907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7373-C998-4793-BFE7-BD95CEAB2947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42989" y="1484315"/>
            <a:ext cx="7415212" cy="461168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C4AC3-0E33-4595-A4AE-B59F4AF1D9B0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26001" y="1484313"/>
            <a:ext cx="3632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26001" y="3865565"/>
            <a:ext cx="3632200" cy="2230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3D65-A8F0-41EA-8173-AC1CA895069D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3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98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8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9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596F-C536-4A7C-AD71-A2DC88B3BE6E}" type="datetimeFigureOut">
              <a:rPr lang="zh-TW" altLang="en-US" smtClean="0"/>
              <a:t>2015/10/19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188913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9" y="1484315"/>
            <a:ext cx="7415212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74708F4B-08A5-42AB-8A2B-35B1F496734B}" type="datetime1">
              <a:rPr lang="zh-TW" altLang="en-US" smtClean="0">
                <a:solidFill>
                  <a:srgbClr val="000000"/>
                </a:solidFill>
              </a:rPr>
              <a:pPr/>
              <a:t>2015/10/19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9851" y="6569077"/>
            <a:ext cx="3959225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750" dirty="0">
                <a:solidFill>
                  <a:srgbClr val="808080"/>
                </a:solidFill>
              </a:rPr>
              <a:t>The Institute of Computer and Communication Engineering, NCKU</a:t>
            </a:r>
            <a:endParaRPr lang="zh-TW" altLang="en-US" sz="75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aslab.ee.ncku.edu.tw/dokuwiki/_media/course:co:104a:report_example:ex.docx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2015</a:t>
            </a:r>
            <a:r>
              <a:rPr lang="zh-TW" altLang="en-US" sz="3600" dirty="0"/>
              <a:t> </a:t>
            </a:r>
            <a:r>
              <a:rPr lang="zh-TW" altLang="en-US" sz="3600" dirty="0" smtClean="0"/>
              <a:t>計算機組織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實驗</a:t>
            </a:r>
            <a:r>
              <a:rPr lang="zh-TW" altLang="en-US" sz="3600" dirty="0"/>
              <a:t>結</a:t>
            </a:r>
            <a:r>
              <a:rPr lang="zh-TW" altLang="en-US" sz="3600" dirty="0" smtClean="0"/>
              <a:t>報評分</a:t>
            </a:r>
            <a:r>
              <a:rPr lang="zh-TW" altLang="en-US" sz="3600" dirty="0"/>
              <a:t>標準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>
          <a:xfrm>
            <a:off x="2057400" y="4166500"/>
            <a:ext cx="6400800" cy="1813386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2015/10/19 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 algn="l"/>
            <a:r>
              <a:rPr lang="en-US" altLang="zh-TW" dirty="0" smtClean="0"/>
              <a:t>Advisor: </a:t>
            </a:r>
            <a:r>
              <a:rPr lang="zh-TW" altLang="en-US" dirty="0" smtClean="0"/>
              <a:t>陳中和教授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T.A.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: </a:t>
            </a:r>
            <a:r>
              <a:rPr lang="zh-TW" altLang="en-US" dirty="0" smtClean="0"/>
              <a:t>蔡森至、邱健鳴、張瑞元、曾柏翔、許士杰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結報注意事項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檔名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err="1" smtClean="0"/>
              <a:t>LAB</a:t>
            </a:r>
            <a:r>
              <a:rPr lang="en-US" altLang="zh-TW" dirty="0" err="1" smtClean="0">
                <a:solidFill>
                  <a:srgbClr val="FF0000"/>
                </a:solidFill>
              </a:rPr>
              <a:t>x</a:t>
            </a:r>
            <a:r>
              <a:rPr lang="en-US" altLang="zh-TW" dirty="0" err="1" smtClean="0"/>
              <a:t>_GROUP</a:t>
            </a:r>
            <a:r>
              <a:rPr lang="en-US" altLang="zh-TW" dirty="0" err="1" smtClean="0">
                <a:solidFill>
                  <a:srgbClr val="FF0000"/>
                </a:solidFill>
              </a:rPr>
              <a:t>y</a:t>
            </a:r>
            <a:r>
              <a:rPr lang="en-US" altLang="zh-TW" dirty="0" smtClean="0"/>
              <a:t> ( x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x </a:t>
            </a:r>
            <a:r>
              <a:rPr lang="zh-TW" altLang="en-US" dirty="0" smtClean="0"/>
              <a:t>個實驗、 </a:t>
            </a:r>
            <a:r>
              <a:rPr lang="en-US" altLang="zh-TW" dirty="0" smtClean="0"/>
              <a:t>y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y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格式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採用 </a:t>
            </a:r>
            <a:r>
              <a:rPr lang="en-US" altLang="zh-TW" dirty="0" smtClean="0">
                <a:solidFill>
                  <a:srgbClr val="FF0000"/>
                </a:solidFill>
              </a:rPr>
              <a:t>Microsoft Word </a:t>
            </a:r>
            <a:r>
              <a:rPr lang="zh-TW" altLang="en-US" dirty="0" smtClean="0"/>
              <a:t>文件格式</a:t>
            </a:r>
            <a:endParaRPr lang="en-US" altLang="zh-TW" dirty="0" smtClean="0"/>
          </a:p>
          <a:p>
            <a:r>
              <a:rPr lang="zh-TW" altLang="en-US" dirty="0"/>
              <a:t>內容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 參照實驗室網站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http://caslab.ee.ncku.edu.tw/dokuwiki/_</a:t>
            </a:r>
            <a:r>
              <a:rPr lang="en-US" altLang="zh-TW" dirty="0" smtClean="0">
                <a:hlinkClick r:id="rId2"/>
              </a:rPr>
              <a:t>media/course:co:104a:report_example:ex.docx</a:t>
            </a:r>
            <a:endParaRPr lang="en-US" altLang="zh-TW" dirty="0" smtClean="0"/>
          </a:p>
          <a:p>
            <a:r>
              <a:rPr lang="zh-TW" altLang="en-US" dirty="0" smtClean="0"/>
              <a:t>有問題的話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 請寄信給助教 </a:t>
            </a:r>
            <a:r>
              <a:rPr lang="en-US" altLang="zh-TW" dirty="0" smtClean="0">
                <a:sym typeface="Wingdings" panose="05000000000000000000" pitchFamily="2" charset="2"/>
              </a:rPr>
              <a:t>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分數配置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實作題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70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 smtClean="0"/>
              <a:t>挑戰題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加 </a:t>
            </a:r>
            <a:r>
              <a:rPr lang="en-US" altLang="zh-TW" dirty="0" smtClean="0"/>
              <a:t>0</a:t>
            </a:r>
            <a:r>
              <a:rPr lang="zh-TW" altLang="en-US" dirty="0" smtClean="0"/>
              <a:t>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/>
              <a:t>遲</a:t>
            </a:r>
            <a:r>
              <a:rPr lang="zh-TW" altLang="en-US" dirty="0" smtClean="0"/>
              <a:t>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扣 </a:t>
            </a:r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r>
              <a:rPr lang="zh-TW" altLang="en-US" dirty="0" smtClean="0"/>
              <a:t> 分 </a:t>
            </a:r>
            <a:r>
              <a:rPr lang="en-US" altLang="zh-TW" dirty="0" smtClean="0"/>
              <a:t>/</a:t>
            </a:r>
            <a:r>
              <a:rPr lang="zh-TW" altLang="en-US" dirty="0" smtClean="0"/>
              <a:t> 週</a:t>
            </a:r>
            <a:endParaRPr lang="en-US" altLang="zh-TW" dirty="0"/>
          </a:p>
          <a:p>
            <a:r>
              <a:rPr lang="zh-TW" altLang="en-US" dirty="0" smtClean="0"/>
              <a:t>期末都沒交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分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評分標準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分三等級</a:t>
            </a:r>
            <a:endParaRPr lang="en-US" altLang="zh-TW" dirty="0" smtClean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A:</a:t>
            </a:r>
            <a:r>
              <a:rPr lang="zh-TW" altLang="en-US" dirty="0"/>
              <a:t> 內容較完整 </a:t>
            </a:r>
            <a:r>
              <a:rPr lang="en-US" altLang="zh-TW" dirty="0"/>
              <a:t>(</a:t>
            </a:r>
            <a:r>
              <a:rPr lang="zh-TW" altLang="en-US" dirty="0"/>
              <a:t>題目說明、實驗方法、結果圖</a:t>
            </a:r>
            <a:r>
              <a:rPr lang="en-US" altLang="zh-TW" dirty="0"/>
              <a:t>+</a:t>
            </a:r>
            <a:r>
              <a:rPr lang="zh-TW" altLang="en-US" dirty="0"/>
              <a:t>說明等</a:t>
            </a:r>
            <a:r>
              <a:rPr lang="en-US" altLang="zh-TW" dirty="0"/>
              <a:t>…)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B:</a:t>
            </a:r>
            <a:r>
              <a:rPr lang="zh-TW" altLang="en-US" dirty="0"/>
              <a:t> 有結果圖及說明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C:</a:t>
            </a:r>
            <a:r>
              <a:rPr lang="zh-TW" altLang="en-US" dirty="0"/>
              <a:t>只有結果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注意</a:t>
            </a:r>
            <a:endParaRPr lang="en-US" altLang="zh-TW" dirty="0"/>
          </a:p>
          <a:p>
            <a:pPr lvl="1"/>
            <a:r>
              <a:rPr lang="zh-TW" altLang="en-US" dirty="0" smtClean="0"/>
              <a:t> 只貼  </a:t>
            </a:r>
            <a:r>
              <a:rPr lang="en-US" altLang="zh-TW" dirty="0" smtClean="0"/>
              <a:t>Code </a:t>
            </a:r>
            <a:r>
              <a:rPr lang="zh-TW" altLang="en-US" dirty="0" smtClean="0"/>
              <a:t>沒說明不算 </a:t>
            </a:r>
            <a:r>
              <a:rPr lang="en-US" altLang="zh-TW" dirty="0" smtClean="0"/>
              <a:t>A</a:t>
            </a:r>
            <a:r>
              <a:rPr lang="zh-TW" altLang="en-US" dirty="0" smtClean="0"/>
              <a:t> 等級唷</a:t>
            </a:r>
            <a:r>
              <a:rPr lang="en-US" altLang="zh-TW" dirty="0" smtClean="0"/>
              <a:t>!!!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5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65945"/>
            <a:ext cx="3746725" cy="46300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66" y="1499511"/>
            <a:ext cx="3596361" cy="50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r>
              <a:rPr lang="en-US" altLang="zh-TW" sz="3200" dirty="0" smtClean="0"/>
              <a:t>(Cont.)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6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99511"/>
            <a:ext cx="7415212" cy="50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B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7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0" y="1484315"/>
            <a:ext cx="3772326" cy="3867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67" y="1484311"/>
            <a:ext cx="3642886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8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80" y="1426255"/>
            <a:ext cx="5948703" cy="51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22626" y="1205347"/>
            <a:ext cx="3278909" cy="2001982"/>
          </a:xfrm>
        </p:spPr>
        <p:txBody>
          <a:bodyPr/>
          <a:lstStyle/>
          <a:p>
            <a:r>
              <a:rPr lang="en-US" altLang="zh-TW" sz="9600" dirty="0" smtClean="0"/>
              <a:t>Q&amp;A</a:t>
            </a:r>
            <a:endParaRPr lang="zh-TW" altLang="en-US" sz="9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6" y="3390900"/>
            <a:ext cx="2209800" cy="2857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77" y="3390900"/>
            <a:ext cx="2209800" cy="2857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43" y="3328555"/>
            <a:ext cx="2209800" cy="2857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3390900"/>
            <a:ext cx="2209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omputer Organiz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er Organization" id="{D87D9297-A78B-41DB-962D-0E378CEED3C8}" vid="{9F5C0205-FDFE-4E39-AF5D-3AC84E36D5A7}"/>
    </a:ext>
  </a:extLst>
</a:theme>
</file>

<file path=ppt/theme/theme2.xml><?xml version="1.0" encoding="utf-8"?>
<a:theme xmlns:a="http://schemas.openxmlformats.org/drawingml/2006/main" name="CASLab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Comic Sans MS"/>
        <a:ea typeface="標楷體"/>
        <a:cs typeface="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Organization</Template>
  <TotalTime>50</TotalTime>
  <Words>183</Words>
  <Application>Microsoft Office PowerPoint</Application>
  <PresentationFormat>如螢幕大小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Arial Unicode MS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Computer Organization</vt:lpstr>
      <vt:lpstr>CASLab</vt:lpstr>
      <vt:lpstr>2015 計算機組織 實驗結報評分標準</vt:lpstr>
      <vt:lpstr>結報注意事項</vt:lpstr>
      <vt:lpstr>分數配置</vt:lpstr>
      <vt:lpstr>評分標準</vt:lpstr>
      <vt:lpstr>A 等級</vt:lpstr>
      <vt:lpstr>A 等級(Cont.)</vt:lpstr>
      <vt:lpstr>B 等級</vt:lpstr>
      <vt:lpstr>C 等級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2015-10-19T04:56:28Z</dcterms:created>
  <dcterms:modified xsi:type="dcterms:W3CDTF">2015-10-19T05:47:28Z</dcterms:modified>
</cp:coreProperties>
</file>