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917526-A5EA-4575-A9DD-88FE3D3E90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21963EC-882C-4399-8D69-5E9B8A169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F302E73-D1BB-4C5A-AF70-2F5260065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01A1-A71A-4768-9DC9-344889AF162D}" type="datetimeFigureOut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0E01E06-6DFF-4168-84D0-72ED44CAD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528D78F-203D-4D26-BBA9-6BC41BFA2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3A9EE-8136-4FF7-8173-72323C48A8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2961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265A9F0-4ACD-444E-AE6B-41F2C4D85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170D713-7E46-46F6-A969-3302407838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7D33368-AD86-49A1-A583-B677FB718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01A1-A71A-4768-9DC9-344889AF162D}" type="datetimeFigureOut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078D580-2E3D-463E-93A3-3C45F7DC2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BDE443E-AEBD-4E34-904B-76CD5A30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3A9EE-8136-4FF7-8173-72323C48A8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4444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ABB00134-E1C1-40E3-B9EA-14D44D5427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E3D4E5D-3EDE-4236-AD8B-97F91FFA64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A13ACB2-E3FD-4127-B6A9-7F8DDD785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01A1-A71A-4768-9DC9-344889AF162D}" type="datetimeFigureOut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6C01F27-9AAC-4245-A4D7-5765BEA8E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A7E6CE4-008E-48D7-9691-80EA0BFC2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3A9EE-8136-4FF7-8173-72323C48A8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3706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268B987-47A3-4EB4-AEBC-09BD50588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CB40A4C-04E7-4BD2-BC81-66E23B9F5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A756B11-F8E6-42C8-8D25-A800A9CEA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01A1-A71A-4768-9DC9-344889AF162D}" type="datetimeFigureOut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E433D36-3A23-4C45-B2FE-79AFADA14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5E225F8-D0F7-406B-9479-FB7D202B4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3A9EE-8136-4FF7-8173-72323C48A8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7533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219677C-0C0C-4FDC-88BF-BBB710C24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F3A3CC8-5E8C-4460-978A-69B293E34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A8BEA5E-F32E-41E8-BB1D-607557A9E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01A1-A71A-4768-9DC9-344889AF162D}" type="datetimeFigureOut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17A0E8C-C180-4E2B-AF06-D64763D2D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BC449E2-4148-4D60-8FF8-1E625AE3C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3A9EE-8136-4FF7-8173-72323C48A8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8973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AA4F621-E520-4B6B-BBBC-7B2377E48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ADC7745-E9A0-41AF-A147-8D6C8F3D6D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A62A825-6365-463B-B48E-5300823ECF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DAEEF36-472E-4947-9301-F464AB3D7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01A1-A71A-4768-9DC9-344889AF162D}" type="datetimeFigureOut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B47440B-C152-4D98-9583-CC5ED9145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3486E59-2CDB-48FD-B616-173B687F3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3A9EE-8136-4FF7-8173-72323C48A8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4456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C391DD6-A074-4A7C-98FA-9D90730A4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8B7D154-D867-49E6-A578-47E22665AE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7368044-E8A8-467A-8C90-84B0883FE8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0FC8E01-DBB6-4A69-82BC-46A8E38C9F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5B6167E-4447-4E48-BF7E-02A7141311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14A390C-5914-45C9-967E-593E30EE1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01A1-A71A-4768-9DC9-344889AF162D}" type="datetimeFigureOut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2EB7609F-9159-4EE1-9996-C45C16054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438EA63A-3E40-4C63-A230-67A29BA41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3A9EE-8136-4FF7-8173-72323C48A8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9406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FE1EF69-63BB-442E-84D8-584BDF63A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8229E96-7E0D-4D7E-B8C4-433A909B9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01A1-A71A-4768-9DC9-344889AF162D}" type="datetimeFigureOut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972289A-7C16-4653-A1E5-D97538CC2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948F49F-2F9F-4E84-AF1A-3238E51E4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3A9EE-8136-4FF7-8173-72323C48A8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7043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BE7EDC81-E7A4-4936-96CC-A88042D42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01A1-A71A-4768-9DC9-344889AF162D}" type="datetimeFigureOut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97E8CADE-E2E2-4C54-BCB8-D041D84BB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F406952-F49D-48DF-9BFA-FE3F409B7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3A9EE-8136-4FF7-8173-72323C48A8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4680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0A89B56-56CE-4117-B0E6-9ADF273B1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2367C29-968E-4872-A932-948E4DB9A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26C82B6-CD9A-475A-8E4F-0AAC9EE8B3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112DA3E-6EB7-480C-AD84-FB7419531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01A1-A71A-4768-9DC9-344889AF162D}" type="datetimeFigureOut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F8F4D9B-2467-4AE4-AB84-BC918AF80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2A4FA6C-6CDE-4ACB-9E07-8118D4102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3A9EE-8136-4FF7-8173-72323C48A8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7009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9185258-B683-4C17-8B40-1B3571FA8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1AAF68D0-148D-4DA7-A8DC-8701F855D7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2CB549F-A722-4579-8D4C-16A58926F5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3E0DE4D-C1C9-42D1-B359-A2FA5DAE5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A01A1-A71A-4768-9DC9-344889AF162D}" type="datetimeFigureOut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B11D9A4-D71E-4FF3-BCA0-7C3B2695B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6FB03AA-146D-4DE6-97FE-3A6FB2F6C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3A9EE-8136-4FF7-8173-72323C48A8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9376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57EE75A-1AF4-493B-8FD6-175169B74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4229A6A-6D9D-4A53-A4A2-8C9CE3ED7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80BD329-087D-4ED7-BEAD-89D8292EAB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A01A1-A71A-4768-9DC9-344889AF162D}" type="datetimeFigureOut">
              <a:rPr lang="zh-TW" altLang="en-US" smtClean="0"/>
              <a:t>2020/2/18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95D78D6-E98A-4E5A-9126-DAF0DFBDA8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EEF4DE1-7B77-4D57-A7A5-BC43B4E982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3A9EE-8136-4FF7-8173-72323C48A8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672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0" name="群組 249">
            <a:extLst>
              <a:ext uri="{FF2B5EF4-FFF2-40B4-BE49-F238E27FC236}">
                <a16:creationId xmlns:a16="http://schemas.microsoft.com/office/drawing/2014/main" id="{4D30E85B-1683-42AC-93E4-5AA42FFA70EE}"/>
              </a:ext>
            </a:extLst>
          </p:cNvPr>
          <p:cNvGrpSpPr/>
          <p:nvPr/>
        </p:nvGrpSpPr>
        <p:grpSpPr>
          <a:xfrm>
            <a:off x="1" y="66675"/>
            <a:ext cx="11899503" cy="6543675"/>
            <a:chOff x="1" y="66675"/>
            <a:chExt cx="11899503" cy="6543675"/>
          </a:xfrm>
        </p:grpSpPr>
        <p:sp>
          <p:nvSpPr>
            <p:cNvPr id="48" name="矩形 47">
              <a:extLst>
                <a:ext uri="{FF2B5EF4-FFF2-40B4-BE49-F238E27FC236}">
                  <a16:creationId xmlns:a16="http://schemas.microsoft.com/office/drawing/2014/main" id="{C4560A5A-A008-425E-9167-3AB02202FE9C}"/>
                </a:ext>
              </a:extLst>
            </p:cNvPr>
            <p:cNvSpPr/>
            <p:nvPr/>
          </p:nvSpPr>
          <p:spPr>
            <a:xfrm>
              <a:off x="6350784" y="819216"/>
              <a:ext cx="1801839" cy="3590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10F41595-44F3-49B4-A77B-FA783C58640B}"/>
                </a:ext>
              </a:extLst>
            </p:cNvPr>
            <p:cNvSpPr/>
            <p:nvPr/>
          </p:nvSpPr>
          <p:spPr>
            <a:xfrm>
              <a:off x="940261" y="2185748"/>
              <a:ext cx="847725" cy="165576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Workgroup Initializer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5344B420-9F9F-46C0-B47B-9C49D088F9C2}"/>
                </a:ext>
              </a:extLst>
            </p:cNvPr>
            <p:cNvSpPr/>
            <p:nvPr/>
          </p:nvSpPr>
          <p:spPr>
            <a:xfrm>
              <a:off x="2137818" y="2185748"/>
              <a:ext cx="847725" cy="165576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Fetch Unit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A7C508BF-DB85-4309-85E0-FFFF918C258A}"/>
                </a:ext>
              </a:extLst>
            </p:cNvPr>
            <p:cNvSpPr/>
            <p:nvPr/>
          </p:nvSpPr>
          <p:spPr>
            <a:xfrm>
              <a:off x="5137983" y="2185748"/>
              <a:ext cx="847725" cy="165576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Warp</a:t>
              </a:r>
            </a:p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Scheduler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30617F95-EBB1-4428-9303-420584E89B5D}"/>
                </a:ext>
              </a:extLst>
            </p:cNvPr>
            <p:cNvSpPr/>
            <p:nvPr/>
          </p:nvSpPr>
          <p:spPr>
            <a:xfrm>
              <a:off x="4013658" y="2185748"/>
              <a:ext cx="847725" cy="165576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Instruction</a:t>
              </a:r>
            </a:p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Buffer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911C27B3-D97B-41C5-96C1-FCC88FB7C80B}"/>
                </a:ext>
              </a:extLst>
            </p:cNvPr>
            <p:cNvSpPr/>
            <p:nvPr/>
          </p:nvSpPr>
          <p:spPr>
            <a:xfrm>
              <a:off x="3319902" y="2185748"/>
              <a:ext cx="418534" cy="165576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Decoder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01BC5551-0596-4257-A6E0-8FC54C7532DA}"/>
                </a:ext>
              </a:extLst>
            </p:cNvPr>
            <p:cNvSpPr/>
            <p:nvPr/>
          </p:nvSpPr>
          <p:spPr>
            <a:xfrm rot="16200000">
              <a:off x="4440723" y="439823"/>
              <a:ext cx="847725" cy="165576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Dependency</a:t>
              </a:r>
            </a:p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Check Unit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A0B00955-FD83-4E84-951E-570341F8CABD}"/>
                </a:ext>
              </a:extLst>
            </p:cNvPr>
            <p:cNvSpPr/>
            <p:nvPr/>
          </p:nvSpPr>
          <p:spPr>
            <a:xfrm rot="16200000">
              <a:off x="10180868" y="686420"/>
              <a:ext cx="847725" cy="111216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D-Cache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40" name="群組 39">
              <a:extLst>
                <a:ext uri="{FF2B5EF4-FFF2-40B4-BE49-F238E27FC236}">
                  <a16:creationId xmlns:a16="http://schemas.microsoft.com/office/drawing/2014/main" id="{783603E6-BEF3-466F-BDE3-F30852FB33DB}"/>
                </a:ext>
              </a:extLst>
            </p:cNvPr>
            <p:cNvGrpSpPr/>
            <p:nvPr/>
          </p:nvGrpSpPr>
          <p:grpSpPr>
            <a:xfrm>
              <a:off x="6408771" y="949981"/>
              <a:ext cx="1655763" cy="3360692"/>
              <a:chOff x="5901039" y="1697584"/>
              <a:chExt cx="1655763" cy="3360692"/>
            </a:xfrm>
          </p:grpSpPr>
          <p:sp>
            <p:nvSpPr>
              <p:cNvPr id="25" name="矩形 24">
                <a:extLst>
                  <a:ext uri="{FF2B5EF4-FFF2-40B4-BE49-F238E27FC236}">
                    <a16:creationId xmlns:a16="http://schemas.microsoft.com/office/drawing/2014/main" id="{60724897-3E70-488C-ABAE-C9C8442BD183}"/>
                  </a:ext>
                </a:extLst>
              </p:cNvPr>
              <p:cNvSpPr/>
              <p:nvPr/>
            </p:nvSpPr>
            <p:spPr>
              <a:xfrm rot="16200000">
                <a:off x="6545868" y="1052756"/>
                <a:ext cx="366106" cy="165576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rtlCol="0" anchor="ctr"/>
              <a:lstStyle/>
              <a:p>
                <a:pPr algn="ctr"/>
                <a:r>
                  <a:rPr lang="en-US" altLang="zh-TW" dirty="0">
                    <a:solidFill>
                      <a:schemeClr val="tx1"/>
                    </a:solidFill>
                  </a:rPr>
                  <a:t>Arbitrator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607A7194-5E9A-4E1F-9121-90FBFF5C7D79}"/>
                  </a:ext>
                </a:extLst>
              </p:cNvPr>
              <p:cNvSpPr/>
              <p:nvPr/>
            </p:nvSpPr>
            <p:spPr>
              <a:xfrm rot="16200000">
                <a:off x="6269092" y="1981439"/>
                <a:ext cx="919657" cy="165576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rtlCol="0" anchor="ctr"/>
              <a:lstStyle/>
              <a:p>
                <a:pPr algn="ctr"/>
                <a:r>
                  <a:rPr lang="en-US" altLang="zh-TW" dirty="0">
                    <a:solidFill>
                      <a:schemeClr val="tx1"/>
                    </a:solidFill>
                  </a:rPr>
                  <a:t>Register</a:t>
                </a:r>
              </a:p>
              <a:p>
                <a:pPr algn="ctr"/>
                <a:r>
                  <a:rPr lang="en-US" altLang="zh-TW" dirty="0">
                    <a:solidFill>
                      <a:schemeClr val="tx1"/>
                    </a:solidFill>
                  </a:rPr>
                  <a:t>Banks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3C022FFF-BF73-488D-B1FD-53C7319478FE}"/>
                  </a:ext>
                </a:extLst>
              </p:cNvPr>
              <p:cNvSpPr/>
              <p:nvPr/>
            </p:nvSpPr>
            <p:spPr>
              <a:xfrm rot="16200000">
                <a:off x="6545866" y="2868675"/>
                <a:ext cx="366108" cy="165576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rtlCol="0" anchor="ctr"/>
              <a:lstStyle/>
              <a:p>
                <a:pPr algn="ctr"/>
                <a:r>
                  <a:rPr lang="en-US" altLang="zh-TW" dirty="0">
                    <a:solidFill>
                      <a:schemeClr val="tx1"/>
                    </a:solidFill>
                  </a:rPr>
                  <a:t>Crossbar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E59132DD-0AED-47C2-8EFB-BDB1C9D19BAF}"/>
                  </a:ext>
                </a:extLst>
              </p:cNvPr>
              <p:cNvSpPr/>
              <p:nvPr/>
            </p:nvSpPr>
            <p:spPr>
              <a:xfrm rot="16200000">
                <a:off x="6305058" y="3806533"/>
                <a:ext cx="847725" cy="165576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rtlCol="0" anchor="ctr"/>
              <a:lstStyle/>
              <a:p>
                <a:pPr algn="ctr"/>
                <a:r>
                  <a:rPr lang="en-US" altLang="zh-TW" dirty="0">
                    <a:solidFill>
                      <a:schemeClr val="tx1"/>
                    </a:solidFill>
                  </a:rPr>
                  <a:t>Operand </a:t>
                </a:r>
              </a:p>
              <a:p>
                <a:pPr algn="ctr"/>
                <a:r>
                  <a:rPr lang="en-US" altLang="zh-TW" dirty="0">
                    <a:solidFill>
                      <a:schemeClr val="tx1"/>
                    </a:solidFill>
                  </a:rPr>
                  <a:t>Collect Unit</a:t>
                </a:r>
                <a:endParaRPr lang="zh-TW" alt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C609A2D2-97DE-4C6D-82AD-2A63778A3E23}"/>
                </a:ext>
              </a:extLst>
            </p:cNvPr>
            <p:cNvSpPr/>
            <p:nvPr/>
          </p:nvSpPr>
          <p:spPr>
            <a:xfrm>
              <a:off x="8356008" y="2320131"/>
              <a:ext cx="409694" cy="165576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Dispatcher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132E0CAF-9072-4672-A6A6-6CAB76915EA9}"/>
                </a:ext>
              </a:extLst>
            </p:cNvPr>
            <p:cNvSpPr/>
            <p:nvPr/>
          </p:nvSpPr>
          <p:spPr>
            <a:xfrm rot="16200000">
              <a:off x="9527753" y="2926062"/>
              <a:ext cx="847725" cy="177740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Execution Unit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9BA6721F-F305-4949-959C-F6B718977A3A}"/>
                </a:ext>
              </a:extLst>
            </p:cNvPr>
            <p:cNvSpPr/>
            <p:nvPr/>
          </p:nvSpPr>
          <p:spPr>
            <a:xfrm rot="16200000">
              <a:off x="2137817" y="4106404"/>
              <a:ext cx="847725" cy="111216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I-Cache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1DFD2051-30F7-456D-A9AE-BF5FEBFBE5D8}"/>
                </a:ext>
              </a:extLst>
            </p:cNvPr>
            <p:cNvSpPr/>
            <p:nvPr/>
          </p:nvSpPr>
          <p:spPr>
            <a:xfrm rot="16200000">
              <a:off x="8865314" y="686420"/>
              <a:ext cx="847725" cy="111216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Local Memory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9F6B7585-98BB-4363-9F64-29ED515CFC57}"/>
                </a:ext>
              </a:extLst>
            </p:cNvPr>
            <p:cNvSpPr/>
            <p:nvPr/>
          </p:nvSpPr>
          <p:spPr>
            <a:xfrm rot="16200000">
              <a:off x="9527752" y="1711095"/>
              <a:ext cx="847725" cy="177740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Load/Store Unit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文字方塊 36">
              <a:extLst>
                <a:ext uri="{FF2B5EF4-FFF2-40B4-BE49-F238E27FC236}">
                  <a16:creationId xmlns:a16="http://schemas.microsoft.com/office/drawing/2014/main" id="{2E1461C6-E302-4440-9057-08AD052CEDF4}"/>
                </a:ext>
              </a:extLst>
            </p:cNvPr>
            <p:cNvSpPr txBox="1"/>
            <p:nvPr/>
          </p:nvSpPr>
          <p:spPr>
            <a:xfrm>
              <a:off x="1" y="2257617"/>
              <a:ext cx="677108" cy="152622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en-US" altLang="zh-TW" sz="1600" b="1" dirty="0"/>
                <a:t>To Workgroup scheduler</a:t>
              </a:r>
              <a:endParaRPr lang="zh-TW" altLang="en-US" sz="1600" b="1" dirty="0"/>
            </a:p>
          </p:txBody>
        </p:sp>
        <p:cxnSp>
          <p:nvCxnSpPr>
            <p:cNvPr id="39" name="直線單箭頭接點 38">
              <a:extLst>
                <a:ext uri="{FF2B5EF4-FFF2-40B4-BE49-F238E27FC236}">
                  <a16:creationId xmlns:a16="http://schemas.microsoft.com/office/drawing/2014/main" id="{C1D413ED-60A7-4732-862C-F4A889EBAC7A}"/>
                </a:ext>
              </a:extLst>
            </p:cNvPr>
            <p:cNvCxnSpPr>
              <a:stCxn id="4" idx="1"/>
              <a:endCxn id="37" idx="3"/>
            </p:cNvCxnSpPr>
            <p:nvPr/>
          </p:nvCxnSpPr>
          <p:spPr>
            <a:xfrm flipH="1">
              <a:off x="677109" y="3013629"/>
              <a:ext cx="263152" cy="709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矩形 40">
              <a:extLst>
                <a:ext uri="{FF2B5EF4-FFF2-40B4-BE49-F238E27FC236}">
                  <a16:creationId xmlns:a16="http://schemas.microsoft.com/office/drawing/2014/main" id="{00A16549-C302-4B35-85B6-1DC355847789}"/>
                </a:ext>
              </a:extLst>
            </p:cNvPr>
            <p:cNvSpPr/>
            <p:nvPr/>
          </p:nvSpPr>
          <p:spPr>
            <a:xfrm>
              <a:off x="11160815" y="2337784"/>
              <a:ext cx="738689" cy="147424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Write-back</a:t>
              </a:r>
            </a:p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Unit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矩形 46">
              <a:extLst>
                <a:ext uri="{FF2B5EF4-FFF2-40B4-BE49-F238E27FC236}">
                  <a16:creationId xmlns:a16="http://schemas.microsoft.com/office/drawing/2014/main" id="{3716065A-7D54-4CC3-B6EC-6BAE3ED174BF}"/>
                </a:ext>
              </a:extLst>
            </p:cNvPr>
            <p:cNvSpPr/>
            <p:nvPr/>
          </p:nvSpPr>
          <p:spPr>
            <a:xfrm rot="16200000">
              <a:off x="6917566" y="4200306"/>
              <a:ext cx="638172" cy="152079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SIMT</a:t>
              </a:r>
            </a:p>
            <a:p>
              <a:pPr algn="ctr"/>
              <a:r>
                <a:rPr lang="en-US" altLang="zh-TW" dirty="0">
                  <a:solidFill>
                    <a:schemeClr val="tx1"/>
                  </a:solidFill>
                </a:rPr>
                <a:t>Stack</a:t>
              </a:r>
            </a:p>
          </p:txBody>
        </p:sp>
        <p:cxnSp>
          <p:nvCxnSpPr>
            <p:cNvPr id="51" name="直線單箭頭接點 50">
              <a:extLst>
                <a:ext uri="{FF2B5EF4-FFF2-40B4-BE49-F238E27FC236}">
                  <a16:creationId xmlns:a16="http://schemas.microsoft.com/office/drawing/2014/main" id="{C3FF45F1-93BA-4BF9-9FCC-9FFD4B20C004}"/>
                </a:ext>
              </a:extLst>
            </p:cNvPr>
            <p:cNvCxnSpPr>
              <a:stCxn id="4" idx="3"/>
              <a:endCxn id="16" idx="1"/>
            </p:cNvCxnSpPr>
            <p:nvPr/>
          </p:nvCxnSpPr>
          <p:spPr>
            <a:xfrm>
              <a:off x="1787986" y="3013629"/>
              <a:ext cx="349832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3" name="直線單箭頭接點 52">
              <a:extLst>
                <a:ext uri="{FF2B5EF4-FFF2-40B4-BE49-F238E27FC236}">
                  <a16:creationId xmlns:a16="http://schemas.microsoft.com/office/drawing/2014/main" id="{E2D365CB-40EB-488C-966C-7A4453AB2E88}"/>
                </a:ext>
              </a:extLst>
            </p:cNvPr>
            <p:cNvCxnSpPr>
              <a:stCxn id="16" idx="2"/>
              <a:endCxn id="32" idx="3"/>
            </p:cNvCxnSpPr>
            <p:nvPr/>
          </p:nvCxnSpPr>
          <p:spPr>
            <a:xfrm flipH="1">
              <a:off x="2561680" y="3841510"/>
              <a:ext cx="1" cy="397116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單箭頭接點 54">
              <a:extLst>
                <a:ext uri="{FF2B5EF4-FFF2-40B4-BE49-F238E27FC236}">
                  <a16:creationId xmlns:a16="http://schemas.microsoft.com/office/drawing/2014/main" id="{651ACA10-9096-4CC1-985C-80E50F670EA9}"/>
                </a:ext>
              </a:extLst>
            </p:cNvPr>
            <p:cNvCxnSpPr>
              <a:cxnSpLocks/>
              <a:stCxn id="32" idx="1"/>
            </p:cNvCxnSpPr>
            <p:nvPr/>
          </p:nvCxnSpPr>
          <p:spPr>
            <a:xfrm>
              <a:off x="2561680" y="5086351"/>
              <a:ext cx="0" cy="990599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文字方塊 55">
              <a:extLst>
                <a:ext uri="{FF2B5EF4-FFF2-40B4-BE49-F238E27FC236}">
                  <a16:creationId xmlns:a16="http://schemas.microsoft.com/office/drawing/2014/main" id="{BA64B370-A7F5-4066-BBCD-61786C4B57DE}"/>
                </a:ext>
              </a:extLst>
            </p:cNvPr>
            <p:cNvSpPr txBox="1"/>
            <p:nvPr/>
          </p:nvSpPr>
          <p:spPr>
            <a:xfrm>
              <a:off x="3069930" y="5257801"/>
              <a:ext cx="25103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dirty="0"/>
                <a:t>Front-end Pipeline</a:t>
              </a:r>
              <a:endParaRPr lang="zh-TW" altLang="en-US" b="1" dirty="0"/>
            </a:p>
          </p:txBody>
        </p:sp>
        <p:cxnSp>
          <p:nvCxnSpPr>
            <p:cNvPr id="58" name="直線接點 57">
              <a:extLst>
                <a:ext uri="{FF2B5EF4-FFF2-40B4-BE49-F238E27FC236}">
                  <a16:creationId xmlns:a16="http://schemas.microsoft.com/office/drawing/2014/main" id="{F2B694BD-76E4-4951-8CE0-DC9F049FE1CB}"/>
                </a:ext>
              </a:extLst>
            </p:cNvPr>
            <p:cNvCxnSpPr>
              <a:cxnSpLocks/>
            </p:cNvCxnSpPr>
            <p:nvPr/>
          </p:nvCxnSpPr>
          <p:spPr>
            <a:xfrm>
              <a:off x="1862946" y="66675"/>
              <a:ext cx="0" cy="6543675"/>
            </a:xfrm>
            <a:prstGeom prst="line">
              <a:avLst/>
            </a:prstGeom>
            <a:ln w="2857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61" name="直線單箭頭接點 60">
              <a:extLst>
                <a:ext uri="{FF2B5EF4-FFF2-40B4-BE49-F238E27FC236}">
                  <a16:creationId xmlns:a16="http://schemas.microsoft.com/office/drawing/2014/main" id="{07A01610-B637-4FD4-8C46-8CCAEC4E3D3D}"/>
                </a:ext>
              </a:extLst>
            </p:cNvPr>
            <p:cNvCxnSpPr/>
            <p:nvPr/>
          </p:nvCxnSpPr>
          <p:spPr>
            <a:xfrm>
              <a:off x="2985543" y="3013629"/>
              <a:ext cx="34983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單箭頭接點 64">
              <a:extLst>
                <a:ext uri="{FF2B5EF4-FFF2-40B4-BE49-F238E27FC236}">
                  <a16:creationId xmlns:a16="http://schemas.microsoft.com/office/drawing/2014/main" id="{C8D521E5-AA00-449C-A204-D3A1FFAEEFB6}"/>
                </a:ext>
              </a:extLst>
            </p:cNvPr>
            <p:cNvCxnSpPr>
              <a:stCxn id="19" idx="3"/>
              <a:endCxn id="18" idx="1"/>
            </p:cNvCxnSpPr>
            <p:nvPr/>
          </p:nvCxnSpPr>
          <p:spPr>
            <a:xfrm>
              <a:off x="3738436" y="3013629"/>
              <a:ext cx="27522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單箭頭接點 67">
              <a:extLst>
                <a:ext uri="{FF2B5EF4-FFF2-40B4-BE49-F238E27FC236}">
                  <a16:creationId xmlns:a16="http://schemas.microsoft.com/office/drawing/2014/main" id="{C2C73663-DB5E-44BE-A979-9B8A140C5FD1}"/>
                </a:ext>
              </a:extLst>
            </p:cNvPr>
            <p:cNvCxnSpPr>
              <a:cxnSpLocks/>
              <a:endCxn id="18" idx="0"/>
            </p:cNvCxnSpPr>
            <p:nvPr/>
          </p:nvCxnSpPr>
          <p:spPr>
            <a:xfrm>
              <a:off x="4437521" y="1691567"/>
              <a:ext cx="0" cy="494181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接點 68">
              <a:extLst>
                <a:ext uri="{FF2B5EF4-FFF2-40B4-BE49-F238E27FC236}">
                  <a16:creationId xmlns:a16="http://schemas.microsoft.com/office/drawing/2014/main" id="{3FE5B668-F84D-43B7-990D-86FBA5B5C01B}"/>
                </a:ext>
              </a:extLst>
            </p:cNvPr>
            <p:cNvCxnSpPr>
              <a:cxnSpLocks/>
            </p:cNvCxnSpPr>
            <p:nvPr/>
          </p:nvCxnSpPr>
          <p:spPr>
            <a:xfrm>
              <a:off x="6168246" y="66675"/>
              <a:ext cx="0" cy="6543675"/>
            </a:xfrm>
            <a:prstGeom prst="line">
              <a:avLst/>
            </a:prstGeom>
            <a:ln w="2857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1" name="直線單箭頭接點 70">
              <a:extLst>
                <a:ext uri="{FF2B5EF4-FFF2-40B4-BE49-F238E27FC236}">
                  <a16:creationId xmlns:a16="http://schemas.microsoft.com/office/drawing/2014/main" id="{A59423C2-B293-42A5-B9E7-87A7772CF509}"/>
                </a:ext>
              </a:extLst>
            </p:cNvPr>
            <p:cNvCxnSpPr/>
            <p:nvPr/>
          </p:nvCxnSpPr>
          <p:spPr>
            <a:xfrm flipV="1">
              <a:off x="9305925" y="1666367"/>
              <a:ext cx="0" cy="509567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單箭頭接點 72">
              <a:extLst>
                <a:ext uri="{FF2B5EF4-FFF2-40B4-BE49-F238E27FC236}">
                  <a16:creationId xmlns:a16="http://schemas.microsoft.com/office/drawing/2014/main" id="{317F46CD-2AD8-434B-A3A6-6C91A9597BD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563225" y="1666368"/>
              <a:ext cx="0" cy="509566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單箭頭接點 75">
              <a:extLst>
                <a:ext uri="{FF2B5EF4-FFF2-40B4-BE49-F238E27FC236}">
                  <a16:creationId xmlns:a16="http://schemas.microsoft.com/office/drawing/2014/main" id="{9EC9F73C-F68F-4BC5-B748-4F5D67AFAF75}"/>
                </a:ext>
              </a:extLst>
            </p:cNvPr>
            <p:cNvCxnSpPr>
              <a:stCxn id="25" idx="0"/>
            </p:cNvCxnSpPr>
            <p:nvPr/>
          </p:nvCxnSpPr>
          <p:spPr>
            <a:xfrm flipH="1" flipV="1">
              <a:off x="5692466" y="1133033"/>
              <a:ext cx="716306" cy="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接點: 肘形 77">
              <a:extLst>
                <a:ext uri="{FF2B5EF4-FFF2-40B4-BE49-F238E27FC236}">
                  <a16:creationId xmlns:a16="http://schemas.microsoft.com/office/drawing/2014/main" id="{C0A9A449-60F3-46BC-8DDD-1517853DBD4C}"/>
                </a:ext>
              </a:extLst>
            </p:cNvPr>
            <p:cNvCxnSpPr>
              <a:cxnSpLocks/>
              <a:stCxn id="41" idx="3"/>
              <a:endCxn id="4" idx="0"/>
            </p:cNvCxnSpPr>
            <p:nvPr/>
          </p:nvCxnSpPr>
          <p:spPr>
            <a:xfrm flipH="1" flipV="1">
              <a:off x="1364124" y="2185748"/>
              <a:ext cx="10535380" cy="889158"/>
            </a:xfrm>
            <a:prstGeom prst="bentConnector4">
              <a:avLst>
                <a:gd name="adj1" fmla="val -2170"/>
                <a:gd name="adj2" fmla="val 308892"/>
              </a:avLst>
            </a:prstGeom>
            <a:ln w="1905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單箭頭接點 84">
              <a:extLst>
                <a:ext uri="{FF2B5EF4-FFF2-40B4-BE49-F238E27FC236}">
                  <a16:creationId xmlns:a16="http://schemas.microsoft.com/office/drawing/2014/main" id="{50F10EA5-D596-4C17-B4BE-29D652A9C997}"/>
                </a:ext>
              </a:extLst>
            </p:cNvPr>
            <p:cNvCxnSpPr/>
            <p:nvPr/>
          </p:nvCxnSpPr>
          <p:spPr>
            <a:xfrm>
              <a:off x="7648575" y="314325"/>
              <a:ext cx="0" cy="635656"/>
            </a:xfrm>
            <a:prstGeom prst="straightConnector1">
              <a:avLst/>
            </a:prstGeom>
            <a:ln w="1905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單箭頭接點 88">
              <a:extLst>
                <a:ext uri="{FF2B5EF4-FFF2-40B4-BE49-F238E27FC236}">
                  <a16:creationId xmlns:a16="http://schemas.microsoft.com/office/drawing/2014/main" id="{0C9935C3-C1C1-4EC7-A6A2-46549C34918B}"/>
                </a:ext>
              </a:extLst>
            </p:cNvPr>
            <p:cNvCxnSpPr>
              <a:cxnSpLocks/>
              <a:stCxn id="33" idx="3"/>
            </p:cNvCxnSpPr>
            <p:nvPr/>
          </p:nvCxnSpPr>
          <p:spPr>
            <a:xfrm flipH="1" flipV="1">
              <a:off x="9289176" y="66675"/>
              <a:ext cx="1" cy="75196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單箭頭接點 90">
              <a:extLst>
                <a:ext uri="{FF2B5EF4-FFF2-40B4-BE49-F238E27FC236}">
                  <a16:creationId xmlns:a16="http://schemas.microsoft.com/office/drawing/2014/main" id="{350BCEFC-B46C-4C13-9E77-C556D211C805}"/>
                </a:ext>
              </a:extLst>
            </p:cNvPr>
            <p:cNvCxnSpPr>
              <a:cxnSpLocks/>
              <a:stCxn id="21" idx="3"/>
            </p:cNvCxnSpPr>
            <p:nvPr/>
          </p:nvCxnSpPr>
          <p:spPr>
            <a:xfrm flipH="1" flipV="1">
              <a:off x="10604730" y="66675"/>
              <a:ext cx="1" cy="75196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單箭頭接點 94">
              <a:extLst>
                <a:ext uri="{FF2B5EF4-FFF2-40B4-BE49-F238E27FC236}">
                  <a16:creationId xmlns:a16="http://schemas.microsoft.com/office/drawing/2014/main" id="{6C0AC22A-D08A-47BB-BD6C-0AFA25EF865F}"/>
                </a:ext>
              </a:extLst>
            </p:cNvPr>
            <p:cNvCxnSpPr>
              <a:endCxn id="36" idx="0"/>
            </p:cNvCxnSpPr>
            <p:nvPr/>
          </p:nvCxnSpPr>
          <p:spPr>
            <a:xfrm>
              <a:off x="8765702" y="2599796"/>
              <a:ext cx="29721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接點: 肘形 102">
              <a:extLst>
                <a:ext uri="{FF2B5EF4-FFF2-40B4-BE49-F238E27FC236}">
                  <a16:creationId xmlns:a16="http://schemas.microsoft.com/office/drawing/2014/main" id="{DA9BBCD6-F517-4914-B324-366D39890874}"/>
                </a:ext>
              </a:extLst>
            </p:cNvPr>
            <p:cNvCxnSpPr>
              <a:cxnSpLocks/>
            </p:cNvCxnSpPr>
            <p:nvPr/>
          </p:nvCxnSpPr>
          <p:spPr>
            <a:xfrm>
              <a:off x="8765701" y="3309142"/>
              <a:ext cx="297213" cy="666751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文字方塊 106">
              <a:extLst>
                <a:ext uri="{FF2B5EF4-FFF2-40B4-BE49-F238E27FC236}">
                  <a16:creationId xmlns:a16="http://schemas.microsoft.com/office/drawing/2014/main" id="{239B1CD6-025D-412E-A01C-AB951FBEF985}"/>
                </a:ext>
              </a:extLst>
            </p:cNvPr>
            <p:cNvSpPr txBox="1"/>
            <p:nvPr/>
          </p:nvSpPr>
          <p:spPr>
            <a:xfrm>
              <a:off x="8326269" y="5276850"/>
              <a:ext cx="25103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b="1" dirty="0"/>
                <a:t>Back-end Pipeline</a:t>
              </a:r>
              <a:endParaRPr lang="zh-TW" altLang="en-US" b="1" dirty="0"/>
            </a:p>
          </p:txBody>
        </p:sp>
        <p:cxnSp>
          <p:nvCxnSpPr>
            <p:cNvPr id="109" name="接點: 肘形 108">
              <a:extLst>
                <a:ext uri="{FF2B5EF4-FFF2-40B4-BE49-F238E27FC236}">
                  <a16:creationId xmlns:a16="http://schemas.microsoft.com/office/drawing/2014/main" id="{BDBE9DB2-4359-4EA7-A4D6-74EA819C671C}"/>
                </a:ext>
              </a:extLst>
            </p:cNvPr>
            <p:cNvCxnSpPr>
              <a:endCxn id="25" idx="3"/>
            </p:cNvCxnSpPr>
            <p:nvPr/>
          </p:nvCxnSpPr>
          <p:spPr>
            <a:xfrm flipV="1">
              <a:off x="1962902" y="949981"/>
              <a:ext cx="5273751" cy="2063648"/>
            </a:xfrm>
            <a:prstGeom prst="bentConnector4">
              <a:avLst>
                <a:gd name="adj1" fmla="val -139"/>
                <a:gd name="adj2" fmla="val 137247"/>
              </a:avLst>
            </a:prstGeom>
            <a:ln w="19050"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5" name="直線單箭頭接點 114">
              <a:extLst>
                <a:ext uri="{FF2B5EF4-FFF2-40B4-BE49-F238E27FC236}">
                  <a16:creationId xmlns:a16="http://schemas.microsoft.com/office/drawing/2014/main" id="{90190EEC-EF33-49A7-9C17-9E97D18944DA}"/>
                </a:ext>
              </a:extLst>
            </p:cNvPr>
            <p:cNvCxnSpPr>
              <a:endCxn id="16" idx="0"/>
            </p:cNvCxnSpPr>
            <p:nvPr/>
          </p:nvCxnSpPr>
          <p:spPr>
            <a:xfrm>
              <a:off x="2561680" y="322159"/>
              <a:ext cx="1" cy="1863589"/>
            </a:xfrm>
            <a:prstGeom prst="straightConnector1">
              <a:avLst/>
            </a:prstGeom>
            <a:ln w="1905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單箭頭接點 120">
              <a:extLst>
                <a:ext uri="{FF2B5EF4-FFF2-40B4-BE49-F238E27FC236}">
                  <a16:creationId xmlns:a16="http://schemas.microsoft.com/office/drawing/2014/main" id="{438AE9D4-D4AC-4696-B0A8-BF2AAF2E5566}"/>
                </a:ext>
              </a:extLst>
            </p:cNvPr>
            <p:cNvCxnSpPr/>
            <p:nvPr/>
          </p:nvCxnSpPr>
          <p:spPr>
            <a:xfrm>
              <a:off x="2781300" y="171450"/>
              <a:ext cx="0" cy="2014298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27" name="接點: 肘形 126">
              <a:extLst>
                <a:ext uri="{FF2B5EF4-FFF2-40B4-BE49-F238E27FC236}">
                  <a16:creationId xmlns:a16="http://schemas.microsoft.com/office/drawing/2014/main" id="{D1117BC0-54F0-41EB-917E-1DE3D02E7986}"/>
                </a:ext>
              </a:extLst>
            </p:cNvPr>
            <p:cNvCxnSpPr>
              <a:cxnSpLocks/>
              <a:endCxn id="47" idx="1"/>
            </p:cNvCxnSpPr>
            <p:nvPr/>
          </p:nvCxnSpPr>
          <p:spPr>
            <a:xfrm>
              <a:off x="1957208" y="3013629"/>
              <a:ext cx="5279444" cy="2266158"/>
            </a:xfrm>
            <a:prstGeom prst="bentConnector4">
              <a:avLst>
                <a:gd name="adj1" fmla="val 70"/>
                <a:gd name="adj2" fmla="val 120596"/>
              </a:avLst>
            </a:prstGeom>
            <a:ln w="19050"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3" name="直線單箭頭接點 132">
              <a:extLst>
                <a:ext uri="{FF2B5EF4-FFF2-40B4-BE49-F238E27FC236}">
                  <a16:creationId xmlns:a16="http://schemas.microsoft.com/office/drawing/2014/main" id="{5297C8E8-17E3-497F-B697-B8D900CB16E2}"/>
                </a:ext>
              </a:extLst>
            </p:cNvPr>
            <p:cNvCxnSpPr/>
            <p:nvPr/>
          </p:nvCxnSpPr>
          <p:spPr>
            <a:xfrm flipH="1">
              <a:off x="2985543" y="2464396"/>
              <a:ext cx="2152440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線單箭頭接點 133">
              <a:extLst>
                <a:ext uri="{FF2B5EF4-FFF2-40B4-BE49-F238E27FC236}">
                  <a16:creationId xmlns:a16="http://schemas.microsoft.com/office/drawing/2014/main" id="{8F394044-5481-4251-963B-2E24FEDFCE9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85543" y="3479419"/>
              <a:ext cx="1050632" cy="0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線單箭頭接點 138">
              <a:extLst>
                <a:ext uri="{FF2B5EF4-FFF2-40B4-BE49-F238E27FC236}">
                  <a16:creationId xmlns:a16="http://schemas.microsoft.com/office/drawing/2014/main" id="{18C96F74-3B3C-45AE-A4FB-5557F77FFEAF}"/>
                </a:ext>
              </a:extLst>
            </p:cNvPr>
            <p:cNvCxnSpPr/>
            <p:nvPr/>
          </p:nvCxnSpPr>
          <p:spPr>
            <a:xfrm>
              <a:off x="4253014" y="322159"/>
              <a:ext cx="1" cy="1863589"/>
            </a:xfrm>
            <a:prstGeom prst="straightConnector1">
              <a:avLst/>
            </a:prstGeom>
            <a:ln w="1905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線單箭頭接點 139">
              <a:extLst>
                <a:ext uri="{FF2B5EF4-FFF2-40B4-BE49-F238E27FC236}">
                  <a16:creationId xmlns:a16="http://schemas.microsoft.com/office/drawing/2014/main" id="{E312A345-A530-4C4C-B74B-E61415EBF47D}"/>
                </a:ext>
              </a:extLst>
            </p:cNvPr>
            <p:cNvCxnSpPr/>
            <p:nvPr/>
          </p:nvCxnSpPr>
          <p:spPr>
            <a:xfrm>
              <a:off x="4133850" y="171450"/>
              <a:ext cx="0" cy="2014298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41" name="直線單箭頭接點 140">
              <a:extLst>
                <a:ext uri="{FF2B5EF4-FFF2-40B4-BE49-F238E27FC236}">
                  <a16:creationId xmlns:a16="http://schemas.microsoft.com/office/drawing/2014/main" id="{582D5F67-84AF-4A8D-A5FF-51F5E134F928}"/>
                </a:ext>
              </a:extLst>
            </p:cNvPr>
            <p:cNvCxnSpPr>
              <a:cxnSpLocks/>
            </p:cNvCxnSpPr>
            <p:nvPr/>
          </p:nvCxnSpPr>
          <p:spPr>
            <a:xfrm>
              <a:off x="4762500" y="171450"/>
              <a:ext cx="0" cy="672391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42" name="直線單箭頭接點 141">
              <a:extLst>
                <a:ext uri="{FF2B5EF4-FFF2-40B4-BE49-F238E27FC236}">
                  <a16:creationId xmlns:a16="http://schemas.microsoft.com/office/drawing/2014/main" id="{54170F99-B136-42B7-9FDC-66654F947806}"/>
                </a:ext>
              </a:extLst>
            </p:cNvPr>
            <p:cNvCxnSpPr>
              <a:cxnSpLocks/>
            </p:cNvCxnSpPr>
            <p:nvPr/>
          </p:nvCxnSpPr>
          <p:spPr>
            <a:xfrm>
              <a:off x="5157592" y="322159"/>
              <a:ext cx="1002" cy="521682"/>
            </a:xfrm>
            <a:prstGeom prst="straightConnector1">
              <a:avLst/>
            </a:prstGeom>
            <a:ln w="1905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線單箭頭接點 144">
              <a:extLst>
                <a:ext uri="{FF2B5EF4-FFF2-40B4-BE49-F238E27FC236}">
                  <a16:creationId xmlns:a16="http://schemas.microsoft.com/office/drawing/2014/main" id="{DBF6280F-D484-44D6-ACA2-43A3ABDAFC77}"/>
                </a:ext>
              </a:extLst>
            </p:cNvPr>
            <p:cNvCxnSpPr/>
            <p:nvPr/>
          </p:nvCxnSpPr>
          <p:spPr>
            <a:xfrm>
              <a:off x="5561181" y="185483"/>
              <a:ext cx="0" cy="2014298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46" name="直線單箭頭接點 145">
              <a:extLst>
                <a:ext uri="{FF2B5EF4-FFF2-40B4-BE49-F238E27FC236}">
                  <a16:creationId xmlns:a16="http://schemas.microsoft.com/office/drawing/2014/main" id="{18BB51A6-3ACE-4679-8CFB-58685196FBD5}"/>
                </a:ext>
              </a:extLst>
            </p:cNvPr>
            <p:cNvCxnSpPr/>
            <p:nvPr/>
          </p:nvCxnSpPr>
          <p:spPr>
            <a:xfrm>
              <a:off x="5843858" y="322159"/>
              <a:ext cx="1" cy="1863589"/>
            </a:xfrm>
            <a:prstGeom prst="straightConnector1">
              <a:avLst/>
            </a:prstGeom>
            <a:ln w="1905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單箭頭接點 147">
              <a:extLst>
                <a:ext uri="{FF2B5EF4-FFF2-40B4-BE49-F238E27FC236}">
                  <a16:creationId xmlns:a16="http://schemas.microsoft.com/office/drawing/2014/main" id="{6FAA0CC8-8C59-4B70-96A3-452E5CA2E2A5}"/>
                </a:ext>
              </a:extLst>
            </p:cNvPr>
            <p:cNvCxnSpPr/>
            <p:nvPr/>
          </p:nvCxnSpPr>
          <p:spPr>
            <a:xfrm>
              <a:off x="4840772" y="3003575"/>
              <a:ext cx="29721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接點: 肘形 158">
              <a:extLst>
                <a:ext uri="{FF2B5EF4-FFF2-40B4-BE49-F238E27FC236}">
                  <a16:creationId xmlns:a16="http://schemas.microsoft.com/office/drawing/2014/main" id="{F4D7DE0A-7094-4AFA-9467-9911054FC0C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51079" y="1267704"/>
              <a:ext cx="1557692" cy="1451458"/>
            </a:xfrm>
            <a:prstGeom prst="bentConnector3">
              <a:avLst>
                <a:gd name="adj1" fmla="val 79962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線單箭頭接點 162">
              <a:extLst>
                <a:ext uri="{FF2B5EF4-FFF2-40B4-BE49-F238E27FC236}">
                  <a16:creationId xmlns:a16="http://schemas.microsoft.com/office/drawing/2014/main" id="{9B930DC0-148A-433A-B6D2-280065F15FCC}"/>
                </a:ext>
              </a:extLst>
            </p:cNvPr>
            <p:cNvCxnSpPr>
              <a:stCxn id="25" idx="1"/>
              <a:endCxn id="26" idx="3"/>
            </p:cNvCxnSpPr>
            <p:nvPr/>
          </p:nvCxnSpPr>
          <p:spPr>
            <a:xfrm>
              <a:off x="7236653" y="1316087"/>
              <a:ext cx="0" cy="28580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線單箭頭接點 164">
              <a:extLst>
                <a:ext uri="{FF2B5EF4-FFF2-40B4-BE49-F238E27FC236}">
                  <a16:creationId xmlns:a16="http://schemas.microsoft.com/office/drawing/2014/main" id="{7A658D0D-54B1-4867-B59C-2802DBD4248F}"/>
                </a:ext>
              </a:extLst>
            </p:cNvPr>
            <p:cNvCxnSpPr>
              <a:stCxn id="26" idx="1"/>
              <a:endCxn id="27" idx="3"/>
            </p:cNvCxnSpPr>
            <p:nvPr/>
          </p:nvCxnSpPr>
          <p:spPr>
            <a:xfrm flipH="1">
              <a:off x="7236652" y="2521546"/>
              <a:ext cx="1" cy="24435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線單箭頭接點 166">
              <a:extLst>
                <a:ext uri="{FF2B5EF4-FFF2-40B4-BE49-F238E27FC236}">
                  <a16:creationId xmlns:a16="http://schemas.microsoft.com/office/drawing/2014/main" id="{7700E0D1-530A-4F10-B055-3E93747BF5B0}"/>
                </a:ext>
              </a:extLst>
            </p:cNvPr>
            <p:cNvCxnSpPr>
              <a:stCxn id="27" idx="1"/>
              <a:endCxn id="28" idx="3"/>
            </p:cNvCxnSpPr>
            <p:nvPr/>
          </p:nvCxnSpPr>
          <p:spPr>
            <a:xfrm>
              <a:off x="7236652" y="3132007"/>
              <a:ext cx="1" cy="33094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直線單箭頭接點 197">
              <a:extLst>
                <a:ext uri="{FF2B5EF4-FFF2-40B4-BE49-F238E27FC236}">
                  <a16:creationId xmlns:a16="http://schemas.microsoft.com/office/drawing/2014/main" id="{858F2F9A-3495-4916-99A2-1BCEE4998CA9}"/>
                </a:ext>
              </a:extLst>
            </p:cNvPr>
            <p:cNvCxnSpPr/>
            <p:nvPr/>
          </p:nvCxnSpPr>
          <p:spPr>
            <a:xfrm>
              <a:off x="8064533" y="4146708"/>
              <a:ext cx="99838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接點: 肘形 199">
              <a:extLst>
                <a:ext uri="{FF2B5EF4-FFF2-40B4-BE49-F238E27FC236}">
                  <a16:creationId xmlns:a16="http://schemas.microsoft.com/office/drawing/2014/main" id="{A7A8E60E-52B5-480C-B273-C2CA2B433DB5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7924759" y="3015645"/>
              <a:ext cx="1896182" cy="380128"/>
            </a:xfrm>
            <a:prstGeom prst="bentConnector3">
              <a:avLst>
                <a:gd name="adj1" fmla="val 99731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直線單箭頭接點 203">
              <a:extLst>
                <a:ext uri="{FF2B5EF4-FFF2-40B4-BE49-F238E27FC236}">
                  <a16:creationId xmlns:a16="http://schemas.microsoft.com/office/drawing/2014/main" id="{48B55EBF-A8CC-4484-8629-981F68EA0368}"/>
                </a:ext>
              </a:extLst>
            </p:cNvPr>
            <p:cNvCxnSpPr>
              <a:stCxn id="36" idx="2"/>
            </p:cNvCxnSpPr>
            <p:nvPr/>
          </p:nvCxnSpPr>
          <p:spPr>
            <a:xfrm>
              <a:off x="10840316" y="2599796"/>
              <a:ext cx="32049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接點: 肘形 207">
              <a:extLst>
                <a:ext uri="{FF2B5EF4-FFF2-40B4-BE49-F238E27FC236}">
                  <a16:creationId xmlns:a16="http://schemas.microsoft.com/office/drawing/2014/main" id="{C0D7DD2E-3BE1-4119-8C0E-105606EC8A4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43217" y="3479420"/>
              <a:ext cx="317598" cy="249251"/>
            </a:xfrm>
            <a:prstGeom prst="bentConnector3">
              <a:avLst>
                <a:gd name="adj1" fmla="val 47001"/>
              </a:avLst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直線單箭頭接點 217">
              <a:extLst>
                <a:ext uri="{FF2B5EF4-FFF2-40B4-BE49-F238E27FC236}">
                  <a16:creationId xmlns:a16="http://schemas.microsoft.com/office/drawing/2014/main" id="{133337CA-5142-4AB7-BAC8-8EEC9931C0FC}"/>
                </a:ext>
              </a:extLst>
            </p:cNvPr>
            <p:cNvCxnSpPr>
              <a:cxnSpLocks/>
            </p:cNvCxnSpPr>
            <p:nvPr/>
          </p:nvCxnSpPr>
          <p:spPr>
            <a:xfrm>
              <a:off x="6642884" y="322159"/>
              <a:ext cx="2814" cy="4319455"/>
            </a:xfrm>
            <a:prstGeom prst="straightConnector1">
              <a:avLst/>
            </a:prstGeom>
            <a:ln w="1905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接點: 肘形 220">
              <a:extLst>
                <a:ext uri="{FF2B5EF4-FFF2-40B4-BE49-F238E27FC236}">
                  <a16:creationId xmlns:a16="http://schemas.microsoft.com/office/drawing/2014/main" id="{398BB82F-BBE5-4473-8E2C-FF09F050426E}"/>
                </a:ext>
              </a:extLst>
            </p:cNvPr>
            <p:cNvCxnSpPr>
              <a:cxnSpLocks/>
              <a:stCxn id="29" idx="1"/>
              <a:endCxn id="47" idx="2"/>
            </p:cNvCxnSpPr>
            <p:nvPr/>
          </p:nvCxnSpPr>
          <p:spPr>
            <a:xfrm rot="10800000" flipV="1">
              <a:off x="7997048" y="3148011"/>
              <a:ext cx="358961" cy="1812689"/>
            </a:xfrm>
            <a:prstGeom prst="bentConnector3">
              <a:avLst>
                <a:gd name="adj1" fmla="val 23465"/>
              </a:avLst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直線單箭頭接點 236">
              <a:extLst>
                <a:ext uri="{FF2B5EF4-FFF2-40B4-BE49-F238E27FC236}">
                  <a16:creationId xmlns:a16="http://schemas.microsoft.com/office/drawing/2014/main" id="{F2053996-CEE8-4AC1-A066-42171BAD2E89}"/>
                </a:ext>
              </a:extLst>
            </p:cNvPr>
            <p:cNvCxnSpPr>
              <a:cxnSpLocks/>
              <a:endCxn id="28" idx="2"/>
            </p:cNvCxnSpPr>
            <p:nvPr/>
          </p:nvCxnSpPr>
          <p:spPr>
            <a:xfrm flipH="1" flipV="1">
              <a:off x="8064534" y="3886810"/>
              <a:ext cx="203385" cy="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接點: 肘形 243">
              <a:extLst>
                <a:ext uri="{FF2B5EF4-FFF2-40B4-BE49-F238E27FC236}">
                  <a16:creationId xmlns:a16="http://schemas.microsoft.com/office/drawing/2014/main" id="{9E3A288D-A129-44DD-B331-44B4CC78E366}"/>
                </a:ext>
              </a:extLst>
            </p:cNvPr>
            <p:cNvCxnSpPr>
              <a:cxnSpLocks/>
              <a:endCxn id="28" idx="0"/>
            </p:cNvCxnSpPr>
            <p:nvPr/>
          </p:nvCxnSpPr>
          <p:spPr>
            <a:xfrm rot="16200000" flipH="1">
              <a:off x="5663644" y="3141683"/>
              <a:ext cx="1177484" cy="312771"/>
            </a:xfrm>
            <a:prstGeom prst="bentConnector2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接點: 肘形 247">
              <a:extLst>
                <a:ext uri="{FF2B5EF4-FFF2-40B4-BE49-F238E27FC236}">
                  <a16:creationId xmlns:a16="http://schemas.microsoft.com/office/drawing/2014/main" id="{D68CAFA6-8730-4EBB-B774-A2FD8140E5C3}"/>
                </a:ext>
              </a:extLst>
            </p:cNvPr>
            <p:cNvCxnSpPr>
              <a:endCxn id="17" idx="2"/>
            </p:cNvCxnSpPr>
            <p:nvPr/>
          </p:nvCxnSpPr>
          <p:spPr>
            <a:xfrm rot="10800000">
              <a:off x="5561847" y="3841510"/>
              <a:ext cx="846925" cy="305198"/>
            </a:xfrm>
            <a:prstGeom prst="bentConnector2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18729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Local Memory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677334" y="4251951"/>
            <a:ext cx="8596668" cy="3880773"/>
          </a:xfrm>
        </p:spPr>
        <p:txBody>
          <a:bodyPr>
            <a:normAutofit/>
          </a:bodyPr>
          <a:lstStyle/>
          <a:p>
            <a:r>
              <a:rPr lang="en-US" altLang="zh-TW" dirty="0"/>
              <a:t>Sequential circuit</a:t>
            </a:r>
          </a:p>
          <a:p>
            <a:r>
              <a:rPr lang="en-US" altLang="zh-TW" dirty="0"/>
              <a:t>a.k.a. shared or group memory</a:t>
            </a:r>
          </a:p>
          <a:p>
            <a:r>
              <a:rPr lang="en-US" altLang="zh-TW" dirty="0"/>
              <a:t>Shared by all warps in same Workgroup</a:t>
            </a:r>
          </a:p>
          <a:p>
            <a:r>
              <a:rPr lang="en-US" altLang="zh-TW" dirty="0"/>
              <a:t>Base address for each Workgroup are stored in special registers</a:t>
            </a:r>
          </a:p>
          <a:p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17AD2DE4-3F25-4ECA-93F8-FD1C8B2753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4269" y="1051586"/>
            <a:ext cx="6632969" cy="362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885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72</Words>
  <Application>Microsoft Office PowerPoint</Application>
  <PresentationFormat>寬螢幕</PresentationFormat>
  <Paragraphs>33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佈景主題</vt:lpstr>
      <vt:lpstr>PowerPoint 簡報</vt:lpstr>
      <vt:lpstr>Local Memory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jacky</dc:creator>
  <cp:lastModifiedBy>jacky</cp:lastModifiedBy>
  <cp:revision>16</cp:revision>
  <dcterms:created xsi:type="dcterms:W3CDTF">2020-02-11T09:29:27Z</dcterms:created>
  <dcterms:modified xsi:type="dcterms:W3CDTF">2020-02-18T03:14:21Z</dcterms:modified>
</cp:coreProperties>
</file>