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7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大標題文字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–王大明</a:t>
            </a:r>
          </a:p>
        </p:txBody>
      </p:sp>
      <p:sp>
        <p:nvSpPr>
          <p:cNvPr id="94" name="「在此輸入名言語錄。」"/>
          <p:cNvSpPr txBox="1">
            <a:spLocks noGrp="1"/>
          </p:cNvSpPr>
          <p:nvPr>
            <p:ph type="body" sz="quarter" idx="14"/>
          </p:nvPr>
        </p:nvSpPr>
        <p:spPr>
          <a:xfrm>
            <a:off x="1270000" y="4216400"/>
            <a:ext cx="10464800" cy="711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「在此輸入名言語錄。」</a:t>
            </a:r>
          </a:p>
        </p:txBody>
      </p:sp>
      <p:sp>
        <p:nvSpPr>
          <p:cNvPr id="9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影像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大標題文字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大標題文字</a:t>
            </a:r>
          </a:p>
        </p:txBody>
      </p:sp>
      <p:sp>
        <p:nvSpPr>
          <p:cNvPr id="2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大標題文字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大標題文字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大標題文字</a:t>
            </a:r>
          </a:p>
        </p:txBody>
      </p:sp>
      <p:sp>
        <p:nvSpPr>
          <p:cNvPr id="4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7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67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影像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影像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表格"/>
          <p:cNvGraphicFramePr/>
          <p:nvPr>
            <p:extLst>
              <p:ext uri="{D42A27DB-BD31-4B8C-83A1-F6EECF244321}">
                <p14:modId xmlns:p14="http://schemas.microsoft.com/office/powerpoint/2010/main" val="4267056297"/>
              </p:ext>
            </p:extLst>
          </p:nvPr>
        </p:nvGraphicFramePr>
        <p:xfrm>
          <a:off x="7832404" y="1432201"/>
          <a:ext cx="4308796" cy="743449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79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035">
                <a:tc>
                  <a:txBody>
                    <a:bodyPr/>
                    <a:lstStyle/>
                    <a:p>
                      <a:pPr marL="0" marR="0" indent="0" algn="l" defTabSz="457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1" i="0" u="none" strike="noStrike" cap="none" spc="0" baseline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uFillTx/>
                          <a:latin typeface="Helvetica Neue"/>
                          <a:sym typeface="Helvetica Neue Light"/>
                        </a:rPr>
                        <a:t>時間</a:t>
                      </a:r>
                      <a:endParaRPr sz="1600" b="1" i="0" u="none" strike="noStrike" cap="none" spc="0" baseline="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uFillTx/>
                        <a:latin typeface="Helvetica Neue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zh-TW" altLang="en-US" sz="1600" b="1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組別</a:t>
                      </a:r>
                      <a:endParaRPr sz="1600" b="1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18:40~18:50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5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18:50~19:00</a:t>
                      </a: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6</a:t>
                      </a:r>
                      <a:endParaRPr sz="1600" b="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19:00~19:10</a:t>
                      </a: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7</a:t>
                      </a:r>
                      <a:endParaRPr sz="1600" b="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015583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19:10~19:20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600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19:20~19:30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9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797120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19:30~19:40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777843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19:40~19:50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820831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19:50~20:00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939517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20:00~20:10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794208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20:10~20:20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31521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20:20~20:30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396949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20:30~20:40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3407"/>
                  </a:ext>
                </a:extLst>
              </a:tr>
              <a:tr h="531035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defRPr>
                      </a:pPr>
                      <a:r>
                        <a:rPr lang="en-US" altLang="zh-TW" dirty="0"/>
                        <a:t>20:40~20:50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389385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BA991C50-F787-4E4B-945F-F67E4004DA99}"/>
              </a:ext>
            </a:extLst>
          </p:cNvPr>
          <p:cNvSpPr txBox="1"/>
          <p:nvPr/>
        </p:nvSpPr>
        <p:spPr>
          <a:xfrm>
            <a:off x="1012265" y="1432201"/>
            <a:ext cx="5998135" cy="41652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書面報告</a:t>
            </a:r>
            <a:r>
              <a:rPr lang="en-US" altLang="zh-TW" sz="2000" dirty="0"/>
              <a:t>,</a:t>
            </a:r>
            <a:r>
              <a:rPr lang="zh-TW" altLang="en-US" sz="2000" dirty="0"/>
              <a:t> 影片在</a:t>
            </a:r>
            <a:r>
              <a:rPr lang="en-US" altLang="zh-TW" sz="2000" dirty="0" err="1"/>
              <a:t>moodle</a:t>
            </a:r>
            <a:r>
              <a:rPr lang="zh-TW" altLang="en-US" sz="2000" dirty="0"/>
              <a:t>交 </a:t>
            </a:r>
            <a:r>
              <a:rPr lang="en-US" altLang="zh-TW" sz="2000" dirty="0"/>
              <a:t>(</a:t>
            </a:r>
            <a:r>
              <a:rPr lang="zh-TW" altLang="en-US" sz="2000" dirty="0"/>
              <a:t>影片老師會看</a:t>
            </a:r>
            <a:r>
              <a:rPr lang="en-US" altLang="zh-TW" sz="2000" dirty="0"/>
              <a:t>!!)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kumimoji="0" lang="en-US" altLang="zh-TW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indent="-34290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TW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12/28</a:t>
            </a:r>
            <a:r>
              <a:rPr kumimoji="0" lang="zh-TW" alt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當天</a:t>
            </a:r>
            <a:endParaRPr kumimoji="0" lang="en-US" altLang="zh-TW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1.</a:t>
            </a:r>
            <a:r>
              <a:rPr kumimoji="0" lang="zh-TW" alt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不用做</a:t>
            </a:r>
            <a:r>
              <a:rPr kumimoji="0" lang="en-US" altLang="zh-TW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PPT</a:t>
            </a:r>
            <a:r>
              <a:rPr kumimoji="0" lang="zh-TW" alt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，帶</a:t>
            </a:r>
            <a:r>
              <a:rPr kumimoji="0" lang="en-US" altLang="zh-TW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ARC</a:t>
            </a:r>
            <a:r>
              <a:rPr kumimoji="0" lang="zh-TW" alt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板</a:t>
            </a:r>
            <a:r>
              <a:rPr kumimoji="0" lang="en-US" altLang="zh-TW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&amp;</a:t>
            </a:r>
            <a:r>
              <a:rPr kumimoji="0" lang="zh-TW" alt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其他零件</a:t>
            </a:r>
            <a:r>
              <a:rPr kumimoji="0" lang="en-US" altLang="zh-TW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rPr kumimoji="0" lang="zh-TW" alt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有借的話</a:t>
            </a:r>
            <a:r>
              <a:rPr kumimoji="0" lang="en-US" altLang="zh-TW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</a:p>
          <a:p>
            <a:pPr marL="0" marR="0" indent="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1800" dirty="0"/>
              <a:t>2.</a:t>
            </a:r>
            <a:r>
              <a:rPr lang="zh-TW" altLang="en-US" sz="1800" dirty="0"/>
              <a:t>地點</a:t>
            </a:r>
            <a:r>
              <a:rPr lang="en-US" altLang="zh-TW" sz="1800" dirty="0"/>
              <a:t>:B1</a:t>
            </a:r>
            <a:r>
              <a:rPr lang="zh-TW" altLang="en-US" sz="1800" dirty="0"/>
              <a:t>令洋廳，時間各組如表格</a:t>
            </a:r>
            <a:endParaRPr lang="en-US" altLang="zh-TW" sz="1800" dirty="0"/>
          </a:p>
          <a:p>
            <a:pPr marL="0" marR="0" indent="0" algn="l" defTabSz="584200" rtl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1800" dirty="0"/>
              <a:t>3.</a:t>
            </a:r>
            <a:r>
              <a:rPr lang="zh-TW" altLang="en-US" sz="1800" dirty="0"/>
              <a:t>交完板子就可以走了，如果想要爭取加分可以現場</a:t>
            </a:r>
            <a:r>
              <a:rPr lang="en-US" altLang="zh-TW" sz="1800" dirty="0"/>
              <a:t>demo</a:t>
            </a:r>
            <a:r>
              <a:rPr lang="zh-TW" altLang="en-US" sz="1800" dirty="0"/>
              <a:t>給助教看</a:t>
            </a:r>
            <a:endParaRPr lang="en-US" altLang="zh-TW" sz="1800" dirty="0"/>
          </a:p>
        </p:txBody>
      </p:sp>
      <p:graphicFrame>
        <p:nvGraphicFramePr>
          <p:cNvPr id="4" name="表格">
            <a:extLst>
              <a:ext uri="{FF2B5EF4-FFF2-40B4-BE49-F238E27FC236}">
                <a16:creationId xmlns:a16="http://schemas.microsoft.com/office/drawing/2014/main" id="{77D8F693-3133-49D4-B381-84BBDCE76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3301396"/>
              </p:ext>
            </p:extLst>
          </p:nvPr>
        </p:nvGraphicFramePr>
        <p:xfrm>
          <a:off x="1012265" y="6272938"/>
          <a:ext cx="4308796" cy="2593753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79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035">
                <a:tc>
                  <a:txBody>
                    <a:bodyPr/>
                    <a:lstStyle/>
                    <a:p>
                      <a:pPr marL="0" marR="0" indent="0" algn="l" defTabSz="457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1" i="0" u="none" strike="noStrike" cap="none" spc="0" baseline="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uFillTx/>
                          <a:latin typeface="Helvetica Neue"/>
                          <a:sym typeface="Helvetica Neue Light"/>
                        </a:rPr>
                        <a:t>時間</a:t>
                      </a:r>
                      <a:endParaRPr sz="1600" b="1" i="0" u="none" strike="noStrike" cap="none" spc="0" baseline="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uFillTx/>
                        <a:latin typeface="Helvetica Neue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zh-TW" altLang="en-US" sz="1600" b="1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組別</a:t>
                      </a:r>
                      <a:endParaRPr sz="1600" b="1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43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18:00~18:10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1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2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18:10~18:20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</a:t>
                      </a: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2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2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18:20~18:30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</a:t>
                      </a: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3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809070"/>
                  </a:ext>
                </a:extLst>
              </a:tr>
              <a:tr h="50032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18:30~18:40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Group </a:t>
                      </a:r>
                      <a:r>
                        <a:rPr lang="en-US" altLang="zh-TW" sz="1600" dirty="0">
                          <a:solidFill>
                            <a:srgbClr val="333333"/>
                          </a:solidFill>
                          <a:effectLst>
                            <a:outerShdw blurRad="177800" rotWithShape="0">
                              <a:srgbClr val="000000">
                                <a:alpha val="0"/>
                              </a:srgbClr>
                            </a:outerShdw>
                          </a:effectLst>
                          <a:sym typeface="Helvetica Neue"/>
                        </a:rPr>
                        <a:t>4</a:t>
                      </a:r>
                      <a:endParaRPr sz="1600" dirty="0">
                        <a:solidFill>
                          <a:srgbClr val="333333"/>
                        </a:solidFill>
                        <a:effectLst>
                          <a:outerShdw blurRad="177800" rotWithShape="0">
                            <a:srgbClr val="000000">
                              <a:alpha val="0"/>
                            </a:srgbClr>
                          </a:outerShdw>
                        </a:effectLst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79141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124</Words>
  <Application>Microsoft Office PowerPoint</Application>
  <PresentationFormat>自訂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Helvetica Light</vt:lpstr>
      <vt:lpstr>Helvetica Neue</vt:lpstr>
      <vt:lpstr>Helvetica Neue Light</vt:lpstr>
      <vt:lpstr>Helvetica Neue Medium</vt:lpstr>
      <vt:lpstr>Helvetica Neue Thin</vt:lpstr>
      <vt:lpstr>Arial</vt:lpstr>
      <vt:lpstr>White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Ahua</cp:lastModifiedBy>
  <cp:revision>8</cp:revision>
  <dcterms:modified xsi:type="dcterms:W3CDTF">2020-12-21T08:10:16Z</dcterms:modified>
</cp:coreProperties>
</file>